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7.xml" ContentType="application/vnd.openxmlformats-officedocument.presentationml.notesSlid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8.xml" ContentType="application/vnd.openxmlformats-officedocument.presentationml.notesSlid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9.xml" ContentType="application/vnd.openxmlformats-officedocument.presentationml.notesSlid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24"/>
  </p:notesMasterIdLst>
  <p:sldIdLst>
    <p:sldId id="2784" r:id="rId2"/>
    <p:sldId id="2756" r:id="rId3"/>
    <p:sldId id="2768" r:id="rId4"/>
    <p:sldId id="2779" r:id="rId5"/>
    <p:sldId id="2781" r:id="rId6"/>
    <p:sldId id="2791" r:id="rId7"/>
    <p:sldId id="2734" r:id="rId8"/>
    <p:sldId id="2793" r:id="rId9"/>
    <p:sldId id="2733" r:id="rId10"/>
    <p:sldId id="2771" r:id="rId11"/>
    <p:sldId id="2795" r:id="rId12"/>
    <p:sldId id="2764" r:id="rId13"/>
    <p:sldId id="2708" r:id="rId14"/>
    <p:sldId id="2785" r:id="rId15"/>
    <p:sldId id="2798" r:id="rId16"/>
    <p:sldId id="2796" r:id="rId17"/>
    <p:sldId id="2797" r:id="rId18"/>
    <p:sldId id="2637" r:id="rId19"/>
    <p:sldId id="2672" r:id="rId20"/>
    <p:sldId id="2492" r:id="rId21"/>
    <p:sldId id="2705" r:id="rId22"/>
    <p:sldId id="369" r:id="rId23"/>
  </p:sldIdLst>
  <p:sldSz cx="16256000" cy="9144000"/>
  <p:notesSz cx="6792913" cy="992505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drė Genytė Pikčienė" initials="IGP" lastIdx="1" clrIdx="0">
    <p:extLst>
      <p:ext uri="{19B8F6BF-5375-455C-9EA6-DF929625EA0E}">
        <p15:presenceInfo xmlns:p15="http://schemas.microsoft.com/office/powerpoint/2012/main" userId="S::indgena@invl.com::e84d8bf9-cb42-4ad1-a6a5-09b015cbdac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B9B"/>
    <a:srgbClr val="9B0264"/>
    <a:srgbClr val="97C6E5"/>
    <a:srgbClr val="0073BC"/>
    <a:srgbClr val="0070BA"/>
    <a:srgbClr val="62AAD6"/>
    <a:srgbClr val="F0BE2D"/>
    <a:srgbClr val="FF46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E124AB-B96F-47BB-973B-11D08777F54C}" v="687" dt="2023-02-24T08:15:19.334"/>
  </p1510:revLst>
</p1510:revInfo>
</file>

<file path=ppt/tableStyles.xml><?xml version="1.0" encoding="utf-8"?>
<a:tblStyleLst xmlns:a="http://schemas.openxmlformats.org/drawingml/2006/main" def="{7E9639D4-E3E2-4D34-9284-5A2195B3D0D7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16" autoAdjust="0"/>
    <p:restoredTop sz="89659" autoAdjust="0"/>
  </p:normalViewPr>
  <p:slideViewPr>
    <p:cSldViewPr>
      <p:cViewPr varScale="1">
        <p:scale>
          <a:sx n="73" d="100"/>
          <a:sy n="73" d="100"/>
        </p:scale>
        <p:origin x="108" y="108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drė Genytė Pikčienė" userId="e84d8bf9-cb42-4ad1-a6a5-09b015cbdac3" providerId="ADAL" clId="{DCE5FFA1-F186-4078-AE24-BA487E17DE16}"/>
    <pc:docChg chg="modSld">
      <pc:chgData name="Indrė Genytė Pikčienė" userId="e84d8bf9-cb42-4ad1-a6a5-09b015cbdac3" providerId="ADAL" clId="{DCE5FFA1-F186-4078-AE24-BA487E17DE16}" dt="2022-12-20T14:26:05.152" v="2"/>
      <pc:docMkLst>
        <pc:docMk/>
      </pc:docMkLst>
      <pc:sldChg chg="modSp">
        <pc:chgData name="Indrė Genytė Pikčienė" userId="e84d8bf9-cb42-4ad1-a6a5-09b015cbdac3" providerId="ADAL" clId="{DCE5FFA1-F186-4078-AE24-BA487E17DE16}" dt="2022-12-20T14:26:05.152" v="2"/>
        <pc:sldMkLst>
          <pc:docMk/>
          <pc:sldMk cId="225976716" sldId="2696"/>
        </pc:sldMkLst>
        <pc:graphicFrameChg chg="mod">
          <ac:chgData name="Indrė Genytė Pikčienė" userId="e84d8bf9-cb42-4ad1-a6a5-09b015cbdac3" providerId="ADAL" clId="{DCE5FFA1-F186-4078-AE24-BA487E17DE16}" dt="2022-12-20T14:26:05.152" v="2"/>
          <ac:graphicFrameMkLst>
            <pc:docMk/>
            <pc:sldMk cId="225976716" sldId="2696"/>
            <ac:graphicFrameMk id="40" creationId="{F1C564F9-4F7D-4751-9B46-08CAF733D520}"/>
          </ac:graphicFrameMkLst>
        </pc:graphicFrameChg>
      </pc:sldChg>
      <pc:sldChg chg="modSp mod">
        <pc:chgData name="Indrė Genytė Pikčienė" userId="e84d8bf9-cb42-4ad1-a6a5-09b015cbdac3" providerId="ADAL" clId="{DCE5FFA1-F186-4078-AE24-BA487E17DE16}" dt="2022-12-20T14:25:32.960" v="1" actId="20577"/>
        <pc:sldMkLst>
          <pc:docMk/>
          <pc:sldMk cId="4042887866" sldId="2711"/>
        </pc:sldMkLst>
        <pc:spChg chg="mod">
          <ac:chgData name="Indrė Genytė Pikčienė" userId="e84d8bf9-cb42-4ad1-a6a5-09b015cbdac3" providerId="ADAL" clId="{DCE5FFA1-F186-4078-AE24-BA487E17DE16}" dt="2022-12-20T14:25:32.960" v="1" actId="20577"/>
          <ac:spMkLst>
            <pc:docMk/>
            <pc:sldMk cId="4042887866" sldId="2711"/>
            <ac:spMk id="8" creationId="{E1819B6B-2A6F-4B2A-BC66-349EF8617006}"/>
          </ac:spMkLst>
        </pc:spChg>
      </pc:sldChg>
    </pc:docChg>
  </pc:docChgLst>
  <pc:docChgLst>
    <pc:chgData name="Indrė Genytė Pikčienė" userId="e84d8bf9-cb42-4ad1-a6a5-09b015cbdac3" providerId="ADAL" clId="{66EAB87C-3704-4DBF-87FE-8D9936BFCEB3}"/>
    <pc:docChg chg="undo redo custSel addSld delSld modSld sldOrd">
      <pc:chgData name="Indrė Genytė Pikčienė" userId="e84d8bf9-cb42-4ad1-a6a5-09b015cbdac3" providerId="ADAL" clId="{66EAB87C-3704-4DBF-87FE-8D9936BFCEB3}" dt="2023-02-17T12:50:43.191" v="1334"/>
      <pc:docMkLst>
        <pc:docMk/>
      </pc:docMkLst>
      <pc:sldChg chg="addSp delSp modSp mod">
        <pc:chgData name="Indrė Genytė Pikčienė" userId="e84d8bf9-cb42-4ad1-a6a5-09b015cbdac3" providerId="ADAL" clId="{66EAB87C-3704-4DBF-87FE-8D9936BFCEB3}" dt="2023-01-11T14:18:27.104" v="1126"/>
        <pc:sldMkLst>
          <pc:docMk/>
          <pc:sldMk cId="399373639" sldId="2416"/>
        </pc:sldMkLst>
        <pc:graphicFrameChg chg="del">
          <ac:chgData name="Indrė Genytė Pikčienė" userId="e84d8bf9-cb42-4ad1-a6a5-09b015cbdac3" providerId="ADAL" clId="{66EAB87C-3704-4DBF-87FE-8D9936BFCEB3}" dt="2023-01-11T14:12:03.345" v="1093" actId="478"/>
          <ac:graphicFrameMkLst>
            <pc:docMk/>
            <pc:sldMk cId="399373639" sldId="2416"/>
            <ac:graphicFrameMk id="3" creationId="{2BDA619D-4911-9A48-DD4F-D2731EE29F62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1T14:18:27.104" v="1126"/>
          <ac:graphicFrameMkLst>
            <pc:docMk/>
            <pc:sldMk cId="399373639" sldId="2416"/>
            <ac:graphicFrameMk id="4" creationId="{02C9A845-1F9D-98F3-B897-13C296248E85}"/>
          </ac:graphicFrameMkLst>
        </pc:graphicFrameChg>
        <pc:graphicFrameChg chg="add mod">
          <ac:chgData name="Indrė Genytė Pikčienė" userId="e84d8bf9-cb42-4ad1-a6a5-09b015cbdac3" providerId="ADAL" clId="{66EAB87C-3704-4DBF-87FE-8D9936BFCEB3}" dt="2023-01-11T14:14:19.812" v="1112" actId="14100"/>
          <ac:graphicFrameMkLst>
            <pc:docMk/>
            <pc:sldMk cId="399373639" sldId="2416"/>
            <ac:graphicFrameMk id="10" creationId="{2BDA619D-4911-9A48-DD4F-D2731EE29F62}"/>
          </ac:graphicFrameMkLst>
        </pc:graphicFrameChg>
      </pc:sldChg>
      <pc:sldChg chg="del">
        <pc:chgData name="Indrė Genytė Pikčienė" userId="e84d8bf9-cb42-4ad1-a6a5-09b015cbdac3" providerId="ADAL" clId="{66EAB87C-3704-4DBF-87FE-8D9936BFCEB3}" dt="2023-01-11T08:21:57.797" v="874" actId="47"/>
        <pc:sldMkLst>
          <pc:docMk/>
          <pc:sldMk cId="848733807" sldId="2475"/>
        </pc:sldMkLst>
      </pc:sldChg>
      <pc:sldChg chg="modSp del">
        <pc:chgData name="Indrė Genytė Pikčienė" userId="e84d8bf9-cb42-4ad1-a6a5-09b015cbdac3" providerId="ADAL" clId="{66EAB87C-3704-4DBF-87FE-8D9936BFCEB3}" dt="2023-01-11T08:22:48.080" v="877" actId="47"/>
        <pc:sldMkLst>
          <pc:docMk/>
          <pc:sldMk cId="2081137250" sldId="2529"/>
        </pc:sldMkLst>
        <pc:graphicFrameChg chg="mod">
          <ac:chgData name="Indrė Genytė Pikčienė" userId="e84d8bf9-cb42-4ad1-a6a5-09b015cbdac3" providerId="ADAL" clId="{66EAB87C-3704-4DBF-87FE-8D9936BFCEB3}" dt="2023-01-10T09:05:57.284" v="314"/>
          <ac:graphicFrameMkLst>
            <pc:docMk/>
            <pc:sldMk cId="2081137250" sldId="2529"/>
            <ac:graphicFrameMk id="2" creationId="{71FF4E29-1095-0261-A200-62B4AE1CEC92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0T09:05:50.949" v="313"/>
          <ac:graphicFrameMkLst>
            <pc:docMk/>
            <pc:sldMk cId="2081137250" sldId="2529"/>
            <ac:graphicFrameMk id="3" creationId="{FDFF3380-B5BA-087D-4865-CB58E1C69DE7}"/>
          </ac:graphicFrameMkLst>
        </pc:graphicFrameChg>
      </pc:sldChg>
      <pc:sldChg chg="addSp delSp modSp add del mod">
        <pc:chgData name="Indrė Genytė Pikčienė" userId="e84d8bf9-cb42-4ad1-a6a5-09b015cbdac3" providerId="ADAL" clId="{66EAB87C-3704-4DBF-87FE-8D9936BFCEB3}" dt="2023-01-12T08:37:14.689" v="1178" actId="47"/>
        <pc:sldMkLst>
          <pc:docMk/>
          <pc:sldMk cId="3818092009" sldId="2635"/>
        </pc:sldMkLst>
        <pc:spChg chg="mod">
          <ac:chgData name="Indrė Genytė Pikčienė" userId="e84d8bf9-cb42-4ad1-a6a5-09b015cbdac3" providerId="ADAL" clId="{66EAB87C-3704-4DBF-87FE-8D9936BFCEB3}" dt="2023-01-10T09:04:39.749" v="309" actId="20577"/>
          <ac:spMkLst>
            <pc:docMk/>
            <pc:sldMk cId="3818092009" sldId="2635"/>
            <ac:spMk id="2" creationId="{E83F0D6F-019B-4741-B65D-5B2256F85CC4}"/>
          </ac:spMkLst>
        </pc:spChg>
        <pc:spChg chg="mod">
          <ac:chgData name="Indrė Genytė Pikčienė" userId="e84d8bf9-cb42-4ad1-a6a5-09b015cbdac3" providerId="ADAL" clId="{66EAB87C-3704-4DBF-87FE-8D9936BFCEB3}" dt="2023-01-10T09:03:41.608" v="248"/>
          <ac:spMkLst>
            <pc:docMk/>
            <pc:sldMk cId="3818092009" sldId="2635"/>
            <ac:spMk id="16" creationId="{043DA88F-79B4-5CC6-1E4A-90B9C77549C8}"/>
          </ac:spMkLst>
        </pc:spChg>
        <pc:spChg chg="mod">
          <ac:chgData name="Indrė Genytė Pikčienė" userId="e84d8bf9-cb42-4ad1-a6a5-09b015cbdac3" providerId="ADAL" clId="{66EAB87C-3704-4DBF-87FE-8D9936BFCEB3}" dt="2023-01-10T09:03:41.608" v="248"/>
          <ac:spMkLst>
            <pc:docMk/>
            <pc:sldMk cId="3818092009" sldId="2635"/>
            <ac:spMk id="18" creationId="{2CE61F4B-7D60-9841-AFFB-81186D57BA5E}"/>
          </ac:spMkLst>
        </pc:spChg>
        <pc:spChg chg="mod">
          <ac:chgData name="Indrė Genytė Pikčienė" userId="e84d8bf9-cb42-4ad1-a6a5-09b015cbdac3" providerId="ADAL" clId="{66EAB87C-3704-4DBF-87FE-8D9936BFCEB3}" dt="2023-01-10T09:03:41.608" v="248"/>
          <ac:spMkLst>
            <pc:docMk/>
            <pc:sldMk cId="3818092009" sldId="2635"/>
            <ac:spMk id="19" creationId="{7F4A656C-B40D-229B-0B1C-3D69CD227E42}"/>
          </ac:spMkLst>
        </pc:spChg>
        <pc:spChg chg="mod">
          <ac:chgData name="Indrė Genytė Pikčienė" userId="e84d8bf9-cb42-4ad1-a6a5-09b015cbdac3" providerId="ADAL" clId="{66EAB87C-3704-4DBF-87FE-8D9936BFCEB3}" dt="2023-01-10T09:03:41.608" v="248"/>
          <ac:spMkLst>
            <pc:docMk/>
            <pc:sldMk cId="3818092009" sldId="2635"/>
            <ac:spMk id="21" creationId="{AEBFB2AF-CA4E-D86F-D8A2-7359472F18A3}"/>
          </ac:spMkLst>
        </pc:spChg>
        <pc:spChg chg="mod">
          <ac:chgData name="Indrė Genytė Pikčienė" userId="e84d8bf9-cb42-4ad1-a6a5-09b015cbdac3" providerId="ADAL" clId="{66EAB87C-3704-4DBF-87FE-8D9936BFCEB3}" dt="2023-01-10T09:03:51.241" v="255" actId="6549"/>
          <ac:spMkLst>
            <pc:docMk/>
            <pc:sldMk cId="3818092009" sldId="2635"/>
            <ac:spMk id="24" creationId="{26EEE160-C347-177E-3DCB-D9E267AAC46A}"/>
          </ac:spMkLst>
        </pc:spChg>
        <pc:grpChg chg="add mod">
          <ac:chgData name="Indrė Genytė Pikčienė" userId="e84d8bf9-cb42-4ad1-a6a5-09b015cbdac3" providerId="ADAL" clId="{66EAB87C-3704-4DBF-87FE-8D9936BFCEB3}" dt="2023-01-10T09:04:01.290" v="258" actId="1038"/>
          <ac:grpSpMkLst>
            <pc:docMk/>
            <pc:sldMk cId="3818092009" sldId="2635"/>
            <ac:grpSpMk id="4" creationId="{A5DF2BF8-EE08-9AB2-EDFB-4EF7B37A723B}"/>
          </ac:grpSpMkLst>
        </pc:grpChg>
        <pc:grpChg chg="del">
          <ac:chgData name="Indrė Genytė Pikčienė" userId="e84d8bf9-cb42-4ad1-a6a5-09b015cbdac3" providerId="ADAL" clId="{66EAB87C-3704-4DBF-87FE-8D9936BFCEB3}" dt="2023-01-10T08:58:23.356" v="150" actId="478"/>
          <ac:grpSpMkLst>
            <pc:docMk/>
            <pc:sldMk cId="3818092009" sldId="2635"/>
            <ac:grpSpMk id="73" creationId="{9D4FBAC0-FD8D-4E48-B905-2D582F6AC1DD}"/>
          </ac:grpSpMkLst>
        </pc:grpChg>
        <pc:graphicFrameChg chg="del">
          <ac:chgData name="Indrė Genytė Pikčienė" userId="e84d8bf9-cb42-4ad1-a6a5-09b015cbdac3" providerId="ADAL" clId="{66EAB87C-3704-4DBF-87FE-8D9936BFCEB3}" dt="2023-01-10T08:58:26.425" v="151" actId="478"/>
          <ac:graphicFrameMkLst>
            <pc:docMk/>
            <pc:sldMk cId="3818092009" sldId="2635"/>
            <ac:graphicFrameMk id="3" creationId="{ABCD3323-D70A-40E7-9758-DBA03202231D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1T09:25:28.390" v="973"/>
          <ac:graphicFrameMkLst>
            <pc:docMk/>
            <pc:sldMk cId="3818092009" sldId="2635"/>
            <ac:graphicFrameMk id="7" creationId="{B7020B64-0EBD-4B77-91BB-1C723B8F12C7}"/>
          </ac:graphicFrameMkLst>
        </pc:graphicFrameChg>
        <pc:cxnChg chg="mod">
          <ac:chgData name="Indrė Genytė Pikčienė" userId="e84d8bf9-cb42-4ad1-a6a5-09b015cbdac3" providerId="ADAL" clId="{66EAB87C-3704-4DBF-87FE-8D9936BFCEB3}" dt="2023-01-10T08:58:23.356" v="150" actId="478"/>
          <ac:cxnSpMkLst>
            <pc:docMk/>
            <pc:sldMk cId="3818092009" sldId="2635"/>
            <ac:cxnSpMk id="5" creationId="{C9296194-2C0C-483E-9ACD-27E072DCF219}"/>
          </ac:cxnSpMkLst>
        </pc:cxnChg>
        <pc:cxnChg chg="mod">
          <ac:chgData name="Indrė Genytė Pikčienė" userId="e84d8bf9-cb42-4ad1-a6a5-09b015cbdac3" providerId="ADAL" clId="{66EAB87C-3704-4DBF-87FE-8D9936BFCEB3}" dt="2023-01-10T09:03:41.608" v="248"/>
          <ac:cxnSpMkLst>
            <pc:docMk/>
            <pc:sldMk cId="3818092009" sldId="2635"/>
            <ac:cxnSpMk id="8" creationId="{44021144-4C68-52FB-10FA-16065E1983D6}"/>
          </ac:cxnSpMkLst>
        </pc:cxnChg>
        <pc:cxnChg chg="mod">
          <ac:chgData name="Indrė Genytė Pikčienė" userId="e84d8bf9-cb42-4ad1-a6a5-09b015cbdac3" providerId="ADAL" clId="{66EAB87C-3704-4DBF-87FE-8D9936BFCEB3}" dt="2023-01-10T09:03:41.608" v="248"/>
          <ac:cxnSpMkLst>
            <pc:docMk/>
            <pc:sldMk cId="3818092009" sldId="2635"/>
            <ac:cxnSpMk id="12" creationId="{72938ECD-8A0C-EF73-B9EC-6801BBDC2F96}"/>
          </ac:cxnSpMkLst>
        </pc:cxnChg>
        <pc:cxnChg chg="mod">
          <ac:chgData name="Indrė Genytė Pikčienė" userId="e84d8bf9-cb42-4ad1-a6a5-09b015cbdac3" providerId="ADAL" clId="{66EAB87C-3704-4DBF-87FE-8D9936BFCEB3}" dt="2023-01-10T09:03:41.608" v="248"/>
          <ac:cxnSpMkLst>
            <pc:docMk/>
            <pc:sldMk cId="3818092009" sldId="2635"/>
            <ac:cxnSpMk id="13" creationId="{55689BD6-146B-A16E-E9ED-7D08C56BFDAD}"/>
          </ac:cxnSpMkLst>
        </pc:cxnChg>
        <pc:cxnChg chg="mod">
          <ac:chgData name="Indrė Genytė Pikčienė" userId="e84d8bf9-cb42-4ad1-a6a5-09b015cbdac3" providerId="ADAL" clId="{66EAB87C-3704-4DBF-87FE-8D9936BFCEB3}" dt="2023-01-10T09:03:41.608" v="248"/>
          <ac:cxnSpMkLst>
            <pc:docMk/>
            <pc:sldMk cId="3818092009" sldId="2635"/>
            <ac:cxnSpMk id="15" creationId="{C68D0D03-07BE-5CD7-79EB-4EC03B9B3830}"/>
          </ac:cxnSpMkLst>
        </pc:cxnChg>
      </pc:sldChg>
      <pc:sldChg chg="addSp delSp modSp mod">
        <pc:chgData name="Indrė Genytė Pikčienė" userId="e84d8bf9-cb42-4ad1-a6a5-09b015cbdac3" providerId="ADAL" clId="{66EAB87C-3704-4DBF-87FE-8D9936BFCEB3}" dt="2023-01-11T14:35:57.213" v="1168" actId="1038"/>
        <pc:sldMkLst>
          <pc:docMk/>
          <pc:sldMk cId="2077325311" sldId="2637"/>
        </pc:sldMkLst>
        <pc:graphicFrameChg chg="del">
          <ac:chgData name="Indrė Genytė Pikčienė" userId="e84d8bf9-cb42-4ad1-a6a5-09b015cbdac3" providerId="ADAL" clId="{66EAB87C-3704-4DBF-87FE-8D9936BFCEB3}" dt="2023-01-11T14:35:30.741" v="1161" actId="478"/>
          <ac:graphicFrameMkLst>
            <pc:docMk/>
            <pc:sldMk cId="2077325311" sldId="2637"/>
            <ac:graphicFrameMk id="2" creationId="{048C8966-E4E0-5BD4-FDC7-20CFF5DA7AB1}"/>
          </ac:graphicFrameMkLst>
        </pc:graphicFrameChg>
        <pc:graphicFrameChg chg="add mod">
          <ac:chgData name="Indrė Genytė Pikčienė" userId="e84d8bf9-cb42-4ad1-a6a5-09b015cbdac3" providerId="ADAL" clId="{66EAB87C-3704-4DBF-87FE-8D9936BFCEB3}" dt="2023-01-11T14:35:57.213" v="1168" actId="1038"/>
          <ac:graphicFrameMkLst>
            <pc:docMk/>
            <pc:sldMk cId="2077325311" sldId="2637"/>
            <ac:graphicFrameMk id="4" creationId="{2C3B0714-A842-6475-1E03-196290832112}"/>
          </ac:graphicFrameMkLst>
        </pc:graphicFrameChg>
      </pc:sldChg>
      <pc:sldChg chg="modSp del">
        <pc:chgData name="Indrė Genytė Pikčienė" userId="e84d8bf9-cb42-4ad1-a6a5-09b015cbdac3" providerId="ADAL" clId="{66EAB87C-3704-4DBF-87FE-8D9936BFCEB3}" dt="2023-01-11T09:12:16.652" v="900" actId="47"/>
        <pc:sldMkLst>
          <pc:docMk/>
          <pc:sldMk cId="225976716" sldId="2696"/>
        </pc:sldMkLst>
        <pc:graphicFrameChg chg="mod">
          <ac:chgData name="Indrė Genytė Pikčienė" userId="e84d8bf9-cb42-4ad1-a6a5-09b015cbdac3" providerId="ADAL" clId="{66EAB87C-3704-4DBF-87FE-8D9936BFCEB3}" dt="2023-01-10T08:52:28.870" v="104"/>
          <ac:graphicFrameMkLst>
            <pc:docMk/>
            <pc:sldMk cId="225976716" sldId="2696"/>
            <ac:graphicFrameMk id="40" creationId="{F1C564F9-4F7D-4751-9B46-08CAF733D520}"/>
          </ac:graphicFrameMkLst>
        </pc:graphicFrameChg>
      </pc:sldChg>
      <pc:sldChg chg="addSp delSp modSp mod modNotesTx">
        <pc:chgData name="Indrė Genytė Pikčienė" userId="e84d8bf9-cb42-4ad1-a6a5-09b015cbdac3" providerId="ADAL" clId="{66EAB87C-3704-4DBF-87FE-8D9936BFCEB3}" dt="2023-01-12T08:39:08.514" v="1184"/>
        <pc:sldMkLst>
          <pc:docMk/>
          <pc:sldMk cId="723514577" sldId="2699"/>
        </pc:sldMkLst>
        <pc:spChg chg="del">
          <ac:chgData name="Indrė Genytė Pikčienė" userId="e84d8bf9-cb42-4ad1-a6a5-09b015cbdac3" providerId="ADAL" clId="{66EAB87C-3704-4DBF-87FE-8D9936BFCEB3}" dt="2023-01-11T14:00:27.377" v="1023" actId="478"/>
          <ac:spMkLst>
            <pc:docMk/>
            <pc:sldMk cId="723514577" sldId="2699"/>
            <ac:spMk id="4" creationId="{CDD6FFE4-A774-0F1A-5B47-AA594B0558D7}"/>
          </ac:spMkLst>
        </pc:spChg>
        <pc:graphicFrameChg chg="add mod">
          <ac:chgData name="Indrė Genytė Pikčienė" userId="e84d8bf9-cb42-4ad1-a6a5-09b015cbdac3" providerId="ADAL" clId="{66EAB87C-3704-4DBF-87FE-8D9936BFCEB3}" dt="2023-01-12T08:39:08.514" v="1184"/>
          <ac:graphicFrameMkLst>
            <pc:docMk/>
            <pc:sldMk cId="723514577" sldId="2699"/>
            <ac:graphicFrameMk id="5" creationId="{E7790957-D59F-75F1-4BA3-F46983177E15}"/>
          </ac:graphicFrameMkLst>
        </pc:graphicFrameChg>
        <pc:graphicFrameChg chg="del mod">
          <ac:chgData name="Indrė Genytė Pikčienė" userId="e84d8bf9-cb42-4ad1-a6a5-09b015cbdac3" providerId="ADAL" clId="{66EAB87C-3704-4DBF-87FE-8D9936BFCEB3}" dt="2023-01-11T14:00:33.698" v="1024" actId="478"/>
          <ac:graphicFrameMkLst>
            <pc:docMk/>
            <pc:sldMk cId="723514577" sldId="2699"/>
            <ac:graphicFrameMk id="7" creationId="{00000000-0008-0000-0100-000003000000}"/>
          </ac:graphicFrameMkLst>
        </pc:graphicFrameChg>
      </pc:sldChg>
      <pc:sldChg chg="addSp delSp modSp mod">
        <pc:chgData name="Indrė Genytė Pikčienė" userId="e84d8bf9-cb42-4ad1-a6a5-09b015cbdac3" providerId="ADAL" clId="{66EAB87C-3704-4DBF-87FE-8D9936BFCEB3}" dt="2023-01-11T14:28:01.020" v="1160"/>
        <pc:sldMkLst>
          <pc:docMk/>
          <pc:sldMk cId="2070693598" sldId="2708"/>
        </pc:sldMkLst>
        <pc:spChg chg="mod">
          <ac:chgData name="Indrė Genytė Pikčienė" userId="e84d8bf9-cb42-4ad1-a6a5-09b015cbdac3" providerId="ADAL" clId="{66EAB87C-3704-4DBF-87FE-8D9936BFCEB3}" dt="2023-01-11T14:25:09.335" v="1138" actId="1036"/>
          <ac:spMkLst>
            <pc:docMk/>
            <pc:sldMk cId="2070693598" sldId="2708"/>
            <ac:spMk id="2" creationId="{13807704-9A15-404C-B589-905CF38F1EC2}"/>
          </ac:spMkLst>
        </pc:spChg>
        <pc:spChg chg="del">
          <ac:chgData name="Indrė Genytė Pikčienė" userId="e84d8bf9-cb42-4ad1-a6a5-09b015cbdac3" providerId="ADAL" clId="{66EAB87C-3704-4DBF-87FE-8D9936BFCEB3}" dt="2023-01-11T14:23:09.504" v="1133" actId="478"/>
          <ac:spMkLst>
            <pc:docMk/>
            <pc:sldMk cId="2070693598" sldId="2708"/>
            <ac:spMk id="9" creationId="{33BCB017-3931-7C1A-866C-2E0E0C219A19}"/>
          </ac:spMkLst>
        </pc:spChg>
        <pc:graphicFrameChg chg="del">
          <ac:chgData name="Indrė Genytė Pikčienė" userId="e84d8bf9-cb42-4ad1-a6a5-09b015cbdac3" providerId="ADAL" clId="{66EAB87C-3704-4DBF-87FE-8D9936BFCEB3}" dt="2023-01-11T14:23:06.266" v="1132" actId="478"/>
          <ac:graphicFrameMkLst>
            <pc:docMk/>
            <pc:sldMk cId="2070693598" sldId="2708"/>
            <ac:graphicFrameMk id="3" creationId="{5D000E4A-C1BD-B607-7C3E-2FE227CDBB45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1T14:28:01.020" v="1160"/>
          <ac:graphicFrameMkLst>
            <pc:docMk/>
            <pc:sldMk cId="2070693598" sldId="2708"/>
            <ac:graphicFrameMk id="5" creationId="{6772D0E6-6C03-31C1-9D6D-16065E5E3DA1}"/>
          </ac:graphicFrameMkLst>
        </pc:graphicFrameChg>
        <pc:graphicFrameChg chg="add mod">
          <ac:chgData name="Indrė Genytė Pikčienė" userId="e84d8bf9-cb42-4ad1-a6a5-09b015cbdac3" providerId="ADAL" clId="{66EAB87C-3704-4DBF-87FE-8D9936BFCEB3}" dt="2023-01-11T14:27:59.512" v="1159"/>
          <ac:graphicFrameMkLst>
            <pc:docMk/>
            <pc:sldMk cId="2070693598" sldId="2708"/>
            <ac:graphicFrameMk id="7" creationId="{1D5BCBFA-ACA7-220D-39A9-1B871E72EFE4}"/>
          </ac:graphicFrameMkLst>
        </pc:graphicFrameChg>
      </pc:sldChg>
      <pc:sldChg chg="add">
        <pc:chgData name="Indrė Genytė Pikčienė" userId="e84d8bf9-cb42-4ad1-a6a5-09b015cbdac3" providerId="ADAL" clId="{66EAB87C-3704-4DBF-87FE-8D9936BFCEB3}" dt="2023-01-11T08:24:41.381" v="880"/>
        <pc:sldMkLst>
          <pc:docMk/>
          <pc:sldMk cId="4265834693" sldId="2712"/>
        </pc:sldMkLst>
      </pc:sldChg>
      <pc:sldChg chg="modSp add mod">
        <pc:chgData name="Indrė Genytė Pikčienė" userId="e84d8bf9-cb42-4ad1-a6a5-09b015cbdac3" providerId="ADAL" clId="{66EAB87C-3704-4DBF-87FE-8D9936BFCEB3}" dt="2023-01-11T09:41:22.488" v="984" actId="1036"/>
        <pc:sldMkLst>
          <pc:docMk/>
          <pc:sldMk cId="853532176" sldId="2713"/>
        </pc:sldMkLst>
        <pc:graphicFrameChg chg="mod">
          <ac:chgData name="Indrė Genytė Pikčienė" userId="e84d8bf9-cb42-4ad1-a6a5-09b015cbdac3" providerId="ADAL" clId="{66EAB87C-3704-4DBF-87FE-8D9936BFCEB3}" dt="2023-01-11T09:36:42.414" v="980"/>
          <ac:graphicFrameMkLst>
            <pc:docMk/>
            <pc:sldMk cId="853532176" sldId="2713"/>
            <ac:graphicFrameMk id="5" creationId="{54527421-7D32-082E-09E9-6AAA20E583C1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1T09:41:22.488" v="984" actId="1036"/>
          <ac:graphicFrameMkLst>
            <pc:docMk/>
            <pc:sldMk cId="853532176" sldId="2713"/>
            <ac:graphicFrameMk id="8" creationId="{086EE2D7-90C0-7700-DE5E-82AC67A0EF01}"/>
          </ac:graphicFrameMkLst>
        </pc:graphicFrameChg>
      </pc:sldChg>
      <pc:sldChg chg="modSp mod">
        <pc:chgData name="Indrė Genytė Pikčienė" userId="e84d8bf9-cb42-4ad1-a6a5-09b015cbdac3" providerId="ADAL" clId="{66EAB87C-3704-4DBF-87FE-8D9936BFCEB3}" dt="2023-01-11T08:21:30.216" v="873" actId="20577"/>
        <pc:sldMkLst>
          <pc:docMk/>
          <pc:sldMk cId="270670110" sldId="2730"/>
        </pc:sldMkLst>
        <pc:spChg chg="mod">
          <ac:chgData name="Indrė Genytė Pikčienė" userId="e84d8bf9-cb42-4ad1-a6a5-09b015cbdac3" providerId="ADAL" clId="{66EAB87C-3704-4DBF-87FE-8D9936BFCEB3}" dt="2023-01-11T08:21:30.216" v="873" actId="20577"/>
          <ac:spMkLst>
            <pc:docMk/>
            <pc:sldMk cId="270670110" sldId="2730"/>
            <ac:spMk id="6" creationId="{8060A264-C313-584D-1B52-F0608C33B7CE}"/>
          </ac:spMkLst>
        </pc:spChg>
        <pc:graphicFrameChg chg="mod">
          <ac:chgData name="Indrė Genytė Pikčienė" userId="e84d8bf9-cb42-4ad1-a6a5-09b015cbdac3" providerId="ADAL" clId="{66EAB87C-3704-4DBF-87FE-8D9936BFCEB3}" dt="2023-01-10T08:53:32.046" v="112"/>
          <ac:graphicFrameMkLst>
            <pc:docMk/>
            <pc:sldMk cId="270670110" sldId="2730"/>
            <ac:graphicFrameMk id="30" creationId="{32B6EB1E-6885-20E9-58B6-287FEFEEB01D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0T08:53:47.829" v="114"/>
          <ac:graphicFrameMkLst>
            <pc:docMk/>
            <pc:sldMk cId="270670110" sldId="2730"/>
            <ac:graphicFrameMk id="31" creationId="{EA7E01BB-CAD4-4397-99E4-C9DA50002009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0T08:53:52.161" v="115"/>
          <ac:graphicFrameMkLst>
            <pc:docMk/>
            <pc:sldMk cId="270670110" sldId="2730"/>
            <ac:graphicFrameMk id="32" creationId="{E87AE788-D55F-2750-9DEF-CBE8FD0B2C6B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0T08:53:40.661" v="113"/>
          <ac:graphicFrameMkLst>
            <pc:docMk/>
            <pc:sldMk cId="270670110" sldId="2730"/>
            <ac:graphicFrameMk id="33" creationId="{A0C46BFA-C317-D84F-45B3-0DFE37F35116}"/>
          </ac:graphicFrameMkLst>
        </pc:graphicFrameChg>
      </pc:sldChg>
      <pc:sldChg chg="delSp modSp add del mod">
        <pc:chgData name="Indrė Genytė Pikčienė" userId="e84d8bf9-cb42-4ad1-a6a5-09b015cbdac3" providerId="ADAL" clId="{66EAB87C-3704-4DBF-87FE-8D9936BFCEB3}" dt="2023-01-11T14:22:29.322" v="1131"/>
        <pc:sldMkLst>
          <pc:docMk/>
          <pc:sldMk cId="3107019374" sldId="2732"/>
        </pc:sldMkLst>
        <pc:graphicFrameChg chg="mod">
          <ac:chgData name="Indrė Genytė Pikčienė" userId="e84d8bf9-cb42-4ad1-a6a5-09b015cbdac3" providerId="ADAL" clId="{66EAB87C-3704-4DBF-87FE-8D9936BFCEB3}" dt="2023-01-11T14:22:29.322" v="1131"/>
          <ac:graphicFrameMkLst>
            <pc:docMk/>
            <pc:sldMk cId="3107019374" sldId="2732"/>
            <ac:graphicFrameMk id="9" creationId="{8AF38858-008E-10A1-BF66-794463F43B6F}"/>
          </ac:graphicFrameMkLst>
        </pc:graphicFrameChg>
        <pc:picChg chg="del">
          <ac:chgData name="Indrė Genytė Pikčienė" userId="e84d8bf9-cb42-4ad1-a6a5-09b015cbdac3" providerId="ADAL" clId="{66EAB87C-3704-4DBF-87FE-8D9936BFCEB3}" dt="2023-01-11T08:19:06.326" v="869" actId="478"/>
          <ac:picMkLst>
            <pc:docMk/>
            <pc:sldMk cId="3107019374" sldId="2732"/>
            <ac:picMk id="7" creationId="{5AEA078E-47B5-4AFD-925E-6C3F65794364}"/>
          </ac:picMkLst>
        </pc:picChg>
      </pc:sldChg>
      <pc:sldChg chg="addSp delSp modSp mod">
        <pc:chgData name="Indrė Genytė Pikčienė" userId="e84d8bf9-cb42-4ad1-a6a5-09b015cbdac3" providerId="ADAL" clId="{66EAB87C-3704-4DBF-87FE-8D9936BFCEB3}" dt="2023-02-14T14:25:59.984" v="1333"/>
        <pc:sldMkLst>
          <pc:docMk/>
          <pc:sldMk cId="4238198235" sldId="2734"/>
        </pc:sldMkLst>
        <pc:graphicFrameChg chg="add mod">
          <ac:chgData name="Indrė Genytė Pikčienė" userId="e84d8bf9-cb42-4ad1-a6a5-09b015cbdac3" providerId="ADAL" clId="{66EAB87C-3704-4DBF-87FE-8D9936BFCEB3}" dt="2023-01-11T08:07:27.508" v="555"/>
          <ac:graphicFrameMkLst>
            <pc:docMk/>
            <pc:sldMk cId="4238198235" sldId="2734"/>
            <ac:graphicFrameMk id="3" creationId="{5E1C5A46-EEB7-FA5E-74E4-AEC765391E56}"/>
          </ac:graphicFrameMkLst>
        </pc:graphicFrameChg>
        <pc:graphicFrameChg chg="del mod">
          <ac:chgData name="Indrė Genytė Pikčienė" userId="e84d8bf9-cb42-4ad1-a6a5-09b015cbdac3" providerId="ADAL" clId="{66EAB87C-3704-4DBF-87FE-8D9936BFCEB3}" dt="2023-01-11T08:06:48.313" v="439" actId="21"/>
          <ac:graphicFrameMkLst>
            <pc:docMk/>
            <pc:sldMk cId="4238198235" sldId="2734"/>
            <ac:graphicFrameMk id="4" creationId="{F9A7D59D-A13C-FC08-6C90-142AA2F5E65B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2-14T14:25:59.984" v="1333"/>
          <ac:graphicFrameMkLst>
            <pc:docMk/>
            <pc:sldMk cId="4238198235" sldId="2734"/>
            <ac:graphicFrameMk id="5" creationId="{0F8E31EE-947F-6072-04CA-85703083BF25}"/>
          </ac:graphicFrameMkLst>
        </pc:graphicFrameChg>
      </pc:sldChg>
      <pc:sldChg chg="modSp mod">
        <pc:chgData name="Indrė Genytė Pikčienė" userId="e84d8bf9-cb42-4ad1-a6a5-09b015cbdac3" providerId="ADAL" clId="{66EAB87C-3704-4DBF-87FE-8D9936BFCEB3}" dt="2023-01-12T08:39:35.865" v="1188" actId="171"/>
        <pc:sldMkLst>
          <pc:docMk/>
          <pc:sldMk cId="2231567431" sldId="2736"/>
        </pc:sldMkLst>
        <pc:graphicFrameChg chg="mod">
          <ac:chgData name="Indrė Genytė Pikčienė" userId="e84d8bf9-cb42-4ad1-a6a5-09b015cbdac3" providerId="ADAL" clId="{66EAB87C-3704-4DBF-87FE-8D9936BFCEB3}" dt="2023-01-10T09:06:29.933" v="319"/>
          <ac:graphicFrameMkLst>
            <pc:docMk/>
            <pc:sldMk cId="2231567431" sldId="2736"/>
            <ac:graphicFrameMk id="3" creationId="{F38FEB2B-2A06-378C-62B2-8519E4C32172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0T09:06:34.281" v="320"/>
          <ac:graphicFrameMkLst>
            <pc:docMk/>
            <pc:sldMk cId="2231567431" sldId="2736"/>
            <ac:graphicFrameMk id="4" creationId="{B9BB3DD9-6903-6F0A-F354-FDA06FEE19C0}"/>
          </ac:graphicFrameMkLst>
        </pc:graphicFrameChg>
        <pc:graphicFrameChg chg="mod ord">
          <ac:chgData name="Indrė Genytė Pikčienė" userId="e84d8bf9-cb42-4ad1-a6a5-09b015cbdac3" providerId="ADAL" clId="{66EAB87C-3704-4DBF-87FE-8D9936BFCEB3}" dt="2023-01-12T08:39:35.865" v="1188" actId="171"/>
          <ac:graphicFrameMkLst>
            <pc:docMk/>
            <pc:sldMk cId="2231567431" sldId="2736"/>
            <ac:graphicFrameMk id="10" creationId="{F33BD49A-7B54-6BBA-60C6-13C8E396B3D4}"/>
          </ac:graphicFrameMkLst>
        </pc:graphicFrameChg>
      </pc:sldChg>
      <pc:sldChg chg="modSp mod">
        <pc:chgData name="Indrė Genytė Pikčienė" userId="e84d8bf9-cb42-4ad1-a6a5-09b015cbdac3" providerId="ADAL" clId="{66EAB87C-3704-4DBF-87FE-8D9936BFCEB3}" dt="2023-01-11T09:24:09.874" v="964" actId="207"/>
        <pc:sldMkLst>
          <pc:docMk/>
          <pc:sldMk cId="1192183070" sldId="2754"/>
        </pc:sldMkLst>
        <pc:spChg chg="mod">
          <ac:chgData name="Indrė Genytė Pikčienė" userId="e84d8bf9-cb42-4ad1-a6a5-09b015cbdac3" providerId="ADAL" clId="{66EAB87C-3704-4DBF-87FE-8D9936BFCEB3}" dt="2023-01-11T09:23:55.339" v="954" actId="20577"/>
          <ac:spMkLst>
            <pc:docMk/>
            <pc:sldMk cId="1192183070" sldId="2754"/>
            <ac:spMk id="33" creationId="{530121A9-D432-0DA2-B1A8-B6D1A5357096}"/>
          </ac:spMkLst>
        </pc:spChg>
        <pc:spChg chg="mod">
          <ac:chgData name="Indrė Genytė Pikčienė" userId="e84d8bf9-cb42-4ad1-a6a5-09b015cbdac3" providerId="ADAL" clId="{66EAB87C-3704-4DBF-87FE-8D9936BFCEB3}" dt="2023-01-11T09:24:09.874" v="964" actId="207"/>
          <ac:spMkLst>
            <pc:docMk/>
            <pc:sldMk cId="1192183070" sldId="2754"/>
            <ac:spMk id="52" creationId="{1E381A1D-A3B8-7E48-E24E-183642439F79}"/>
          </ac:spMkLst>
        </pc:spChg>
      </pc:sldChg>
      <pc:sldChg chg="del">
        <pc:chgData name="Indrė Genytė Pikčienė" userId="e84d8bf9-cb42-4ad1-a6a5-09b015cbdac3" providerId="ADAL" clId="{66EAB87C-3704-4DBF-87FE-8D9936BFCEB3}" dt="2023-01-10T09:11:06.252" v="330" actId="47"/>
        <pc:sldMkLst>
          <pc:docMk/>
          <pc:sldMk cId="784108469" sldId="2756"/>
        </pc:sldMkLst>
      </pc:sldChg>
      <pc:sldChg chg="modSp add mod">
        <pc:chgData name="Indrė Genytė Pikčienė" userId="e84d8bf9-cb42-4ad1-a6a5-09b015cbdac3" providerId="ADAL" clId="{66EAB87C-3704-4DBF-87FE-8D9936BFCEB3}" dt="2023-01-11T14:40:51.652" v="1175" actId="1037"/>
        <pc:sldMkLst>
          <pc:docMk/>
          <pc:sldMk cId="1509036545" sldId="2756"/>
        </pc:sldMkLst>
        <pc:spChg chg="mod">
          <ac:chgData name="Indrė Genytė Pikčienė" userId="e84d8bf9-cb42-4ad1-a6a5-09b015cbdac3" providerId="ADAL" clId="{66EAB87C-3704-4DBF-87FE-8D9936BFCEB3}" dt="2023-01-11T14:40:51.652" v="1175" actId="1037"/>
          <ac:spMkLst>
            <pc:docMk/>
            <pc:sldMk cId="1509036545" sldId="2756"/>
            <ac:spMk id="31" creationId="{66180731-C298-E707-150A-DF18A7CCC9B9}"/>
          </ac:spMkLst>
        </pc:spChg>
        <pc:graphicFrameChg chg="mod">
          <ac:chgData name="Indrė Genytė Pikčienė" userId="e84d8bf9-cb42-4ad1-a6a5-09b015cbdac3" providerId="ADAL" clId="{66EAB87C-3704-4DBF-87FE-8D9936BFCEB3}" dt="2023-01-11T14:40:51.652" v="1175" actId="1037"/>
          <ac:graphicFrameMkLst>
            <pc:docMk/>
            <pc:sldMk cId="1509036545" sldId="2756"/>
            <ac:graphicFrameMk id="21" creationId="{F455A672-05B9-6944-56B9-66DB96DCA6BA}"/>
          </ac:graphicFrameMkLst>
        </pc:graphicFrameChg>
        <pc:picChg chg="mod">
          <ac:chgData name="Indrė Genytė Pikčienė" userId="e84d8bf9-cb42-4ad1-a6a5-09b015cbdac3" providerId="ADAL" clId="{66EAB87C-3704-4DBF-87FE-8D9936BFCEB3}" dt="2023-01-11T09:12:44.793" v="918" actId="1038"/>
          <ac:picMkLst>
            <pc:docMk/>
            <pc:sldMk cId="1509036545" sldId="2756"/>
            <ac:picMk id="32" creationId="{5C27724E-65AB-5EAC-B6EE-B0C1AF97348E}"/>
          </ac:picMkLst>
        </pc:picChg>
        <pc:picChg chg="mod">
          <ac:chgData name="Indrė Genytė Pikčienė" userId="e84d8bf9-cb42-4ad1-a6a5-09b015cbdac3" providerId="ADAL" clId="{66EAB87C-3704-4DBF-87FE-8D9936BFCEB3}" dt="2023-01-11T09:12:48.071" v="921" actId="1037"/>
          <ac:picMkLst>
            <pc:docMk/>
            <pc:sldMk cId="1509036545" sldId="2756"/>
            <ac:picMk id="33" creationId="{0DEC79D4-69A0-AE6E-0E57-E11FC30E4DA8}"/>
          </ac:picMkLst>
        </pc:picChg>
        <pc:picChg chg="mod">
          <ac:chgData name="Indrė Genytė Pikčienė" userId="e84d8bf9-cb42-4ad1-a6a5-09b015cbdac3" providerId="ADAL" clId="{66EAB87C-3704-4DBF-87FE-8D9936BFCEB3}" dt="2023-01-11T09:12:40.002" v="911" actId="1037"/>
          <ac:picMkLst>
            <pc:docMk/>
            <pc:sldMk cId="1509036545" sldId="2756"/>
            <ac:picMk id="34" creationId="{666F70B1-5478-64F9-1FC0-CF45550F21F9}"/>
          </ac:picMkLst>
        </pc:picChg>
        <pc:cxnChg chg="mod">
          <ac:chgData name="Indrė Genytė Pikčienė" userId="e84d8bf9-cb42-4ad1-a6a5-09b015cbdac3" providerId="ADAL" clId="{66EAB87C-3704-4DBF-87FE-8D9936BFCEB3}" dt="2023-01-11T14:40:51.652" v="1175" actId="1037"/>
          <ac:cxnSpMkLst>
            <pc:docMk/>
            <pc:sldMk cId="1509036545" sldId="2756"/>
            <ac:cxnSpMk id="29" creationId="{BB6C2CC2-6A41-275D-6C26-51F878B09C29}"/>
          </ac:cxnSpMkLst>
        </pc:cxnChg>
      </pc:sldChg>
      <pc:sldChg chg="modSp mod">
        <pc:chgData name="Indrė Genytė Pikčienė" userId="e84d8bf9-cb42-4ad1-a6a5-09b015cbdac3" providerId="ADAL" clId="{66EAB87C-3704-4DBF-87FE-8D9936BFCEB3}" dt="2023-02-01T09:17:21.239" v="1298" actId="27918"/>
        <pc:sldMkLst>
          <pc:docMk/>
          <pc:sldMk cId="2055484718" sldId="2764"/>
        </pc:sldMkLst>
        <pc:graphicFrameChg chg="mod">
          <ac:chgData name="Indrė Genytė Pikčienė" userId="e84d8bf9-cb42-4ad1-a6a5-09b015cbdac3" providerId="ADAL" clId="{66EAB87C-3704-4DBF-87FE-8D9936BFCEB3}" dt="2023-01-10T09:09:41.709" v="327"/>
          <ac:graphicFrameMkLst>
            <pc:docMk/>
            <pc:sldMk cId="2055484718" sldId="2764"/>
            <ac:graphicFrameMk id="3" creationId="{D7F9AEA6-00BD-810D-7DBE-5D1E3F0402FD}"/>
          </ac:graphicFrameMkLst>
        </pc:graphicFrameChg>
      </pc:sldChg>
      <pc:sldChg chg="addSp delSp modSp mod">
        <pc:chgData name="Indrė Genytė Pikčienė" userId="e84d8bf9-cb42-4ad1-a6a5-09b015cbdac3" providerId="ADAL" clId="{66EAB87C-3704-4DBF-87FE-8D9936BFCEB3}" dt="2023-02-09T13:01:14.365" v="1313"/>
        <pc:sldMkLst>
          <pc:docMk/>
          <pc:sldMk cId="422995144" sldId="2765"/>
        </pc:sldMkLst>
        <pc:graphicFrameChg chg="add mod">
          <ac:chgData name="Indrė Genytė Pikčienė" userId="e84d8bf9-cb42-4ad1-a6a5-09b015cbdac3" providerId="ADAL" clId="{66EAB87C-3704-4DBF-87FE-8D9936BFCEB3}" dt="2023-02-09T13:01:14.365" v="1313"/>
          <ac:graphicFrameMkLst>
            <pc:docMk/>
            <pc:sldMk cId="422995144" sldId="2765"/>
            <ac:graphicFrameMk id="3" creationId="{20DEC434-9D88-361A-0188-F533AC954E2D}"/>
          </ac:graphicFrameMkLst>
        </pc:graphicFrameChg>
        <pc:graphicFrameChg chg="del">
          <ac:chgData name="Indrė Genytė Pikčienė" userId="e84d8bf9-cb42-4ad1-a6a5-09b015cbdac3" providerId="ADAL" clId="{66EAB87C-3704-4DBF-87FE-8D9936BFCEB3}" dt="2023-01-11T07:52:10.272" v="364" actId="478"/>
          <ac:graphicFrameMkLst>
            <pc:docMk/>
            <pc:sldMk cId="422995144" sldId="2765"/>
            <ac:graphicFrameMk id="3" creationId="{B673C649-6680-2B7D-4075-33E95F6F0D3B}"/>
          </ac:graphicFrameMkLst>
        </pc:graphicFrameChg>
        <pc:graphicFrameChg chg="del">
          <ac:chgData name="Indrė Genytė Pikčienė" userId="e84d8bf9-cb42-4ad1-a6a5-09b015cbdac3" providerId="ADAL" clId="{66EAB87C-3704-4DBF-87FE-8D9936BFCEB3}" dt="2023-01-11T07:53:53.006" v="378" actId="478"/>
          <ac:graphicFrameMkLst>
            <pc:docMk/>
            <pc:sldMk cId="422995144" sldId="2765"/>
            <ac:graphicFrameMk id="4" creationId="{F5C25C0C-21F4-4929-BD05-B070B6939D6D}"/>
          </ac:graphicFrameMkLst>
        </pc:graphicFrameChg>
        <pc:graphicFrameChg chg="add del mod">
          <ac:chgData name="Indrė Genytė Pikčienė" userId="e84d8bf9-cb42-4ad1-a6a5-09b015cbdac3" providerId="ADAL" clId="{66EAB87C-3704-4DBF-87FE-8D9936BFCEB3}" dt="2023-02-09T11:26:12.095" v="1300" actId="478"/>
          <ac:graphicFrameMkLst>
            <pc:docMk/>
            <pc:sldMk cId="422995144" sldId="2765"/>
            <ac:graphicFrameMk id="6" creationId="{4A795B87-74F4-3CE2-E6CD-81E2CE70DEC0}"/>
          </ac:graphicFrameMkLst>
        </pc:graphicFrameChg>
        <pc:graphicFrameChg chg="del">
          <ac:chgData name="Indrė Genytė Pikčienė" userId="e84d8bf9-cb42-4ad1-a6a5-09b015cbdac3" providerId="ADAL" clId="{66EAB87C-3704-4DBF-87FE-8D9936BFCEB3}" dt="2023-01-11T07:54:42.862" v="390" actId="478"/>
          <ac:graphicFrameMkLst>
            <pc:docMk/>
            <pc:sldMk cId="422995144" sldId="2765"/>
            <ac:graphicFrameMk id="8" creationId="{FFA508AC-3E48-43B4-9F9F-D24D4E441FCF}"/>
          </ac:graphicFrameMkLst>
        </pc:graphicFrameChg>
        <pc:graphicFrameChg chg="add mod">
          <ac:chgData name="Indrė Genytė Pikčienė" userId="e84d8bf9-cb42-4ad1-a6a5-09b015cbdac3" providerId="ADAL" clId="{66EAB87C-3704-4DBF-87FE-8D9936BFCEB3}" dt="2023-01-11T07:54:28.030" v="389"/>
          <ac:graphicFrameMkLst>
            <pc:docMk/>
            <pc:sldMk cId="422995144" sldId="2765"/>
            <ac:graphicFrameMk id="10" creationId="{373680F2-C6E6-4BEC-80F8-B6E53E9507E8}"/>
          </ac:graphicFrameMkLst>
        </pc:graphicFrameChg>
        <pc:graphicFrameChg chg="add mod">
          <ac:chgData name="Indrė Genytė Pikčienė" userId="e84d8bf9-cb42-4ad1-a6a5-09b015cbdac3" providerId="ADAL" clId="{66EAB87C-3704-4DBF-87FE-8D9936BFCEB3}" dt="2023-01-11T07:56:23.581" v="401" actId="113"/>
          <ac:graphicFrameMkLst>
            <pc:docMk/>
            <pc:sldMk cId="422995144" sldId="2765"/>
            <ac:graphicFrameMk id="13" creationId="{F9245AB8-1D53-48B1-8B01-20D1DD198EAB}"/>
          </ac:graphicFrameMkLst>
        </pc:graphicFrameChg>
      </pc:sldChg>
      <pc:sldChg chg="modSp mod">
        <pc:chgData name="Indrė Genytė Pikčienė" userId="e84d8bf9-cb42-4ad1-a6a5-09b015cbdac3" providerId="ADAL" clId="{66EAB87C-3704-4DBF-87FE-8D9936BFCEB3}" dt="2023-01-12T08:27:11.827" v="1176" actId="20577"/>
        <pc:sldMkLst>
          <pc:docMk/>
          <pc:sldMk cId="2768759624" sldId="2766"/>
        </pc:sldMkLst>
        <pc:spChg chg="mod">
          <ac:chgData name="Indrė Genytė Pikčienė" userId="e84d8bf9-cb42-4ad1-a6a5-09b015cbdac3" providerId="ADAL" clId="{66EAB87C-3704-4DBF-87FE-8D9936BFCEB3}" dt="2023-01-12T08:27:11.827" v="1176" actId="20577"/>
          <ac:spMkLst>
            <pc:docMk/>
            <pc:sldMk cId="2768759624" sldId="2766"/>
            <ac:spMk id="2" creationId="{F396422F-65F1-4A4C-A591-D36C03FC0E68}"/>
          </ac:spMkLst>
        </pc:spChg>
      </pc:sldChg>
      <pc:sldChg chg="modSp">
        <pc:chgData name="Indrė Genytė Pikčienė" userId="e84d8bf9-cb42-4ad1-a6a5-09b015cbdac3" providerId="ADAL" clId="{66EAB87C-3704-4DBF-87FE-8D9936BFCEB3}" dt="2023-01-10T08:52:37.564" v="105"/>
        <pc:sldMkLst>
          <pc:docMk/>
          <pc:sldMk cId="2974167953" sldId="2767"/>
        </pc:sldMkLst>
        <pc:graphicFrameChg chg="mod">
          <ac:chgData name="Indrė Genytė Pikčienė" userId="e84d8bf9-cb42-4ad1-a6a5-09b015cbdac3" providerId="ADAL" clId="{66EAB87C-3704-4DBF-87FE-8D9936BFCEB3}" dt="2023-01-10T08:52:37.564" v="105"/>
          <ac:graphicFrameMkLst>
            <pc:docMk/>
            <pc:sldMk cId="2974167953" sldId="2767"/>
            <ac:graphicFrameMk id="5" creationId="{266396DB-C60C-CAC0-A96A-D25119605A9F}"/>
          </ac:graphicFrameMkLst>
        </pc:graphicFrameChg>
      </pc:sldChg>
      <pc:sldChg chg="modSp mod">
        <pc:chgData name="Indrė Genytė Pikčienė" userId="e84d8bf9-cb42-4ad1-a6a5-09b015cbdac3" providerId="ADAL" clId="{66EAB87C-3704-4DBF-87FE-8D9936BFCEB3}" dt="2023-01-12T08:28:55.627" v="1177"/>
        <pc:sldMkLst>
          <pc:docMk/>
          <pc:sldMk cId="1818117194" sldId="2768"/>
        </pc:sldMkLst>
        <pc:graphicFrameChg chg="mod">
          <ac:chgData name="Indrė Genytė Pikčienė" userId="e84d8bf9-cb42-4ad1-a6a5-09b015cbdac3" providerId="ADAL" clId="{66EAB87C-3704-4DBF-87FE-8D9936BFCEB3}" dt="2023-01-12T08:28:55.627" v="1177"/>
          <ac:graphicFrameMkLst>
            <pc:docMk/>
            <pc:sldMk cId="1818117194" sldId="2768"/>
            <ac:graphicFrameMk id="5" creationId="{CB2C9D19-E9BC-C4FF-6FA4-43EF0EBE01A8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1T09:22:49.977" v="943"/>
          <ac:graphicFrameMkLst>
            <pc:docMk/>
            <pc:sldMk cId="1818117194" sldId="2768"/>
            <ac:graphicFrameMk id="6" creationId="{B0A88332-8174-194D-030E-05FD8DED3E61}"/>
          </ac:graphicFrameMkLst>
        </pc:graphicFrameChg>
        <pc:picChg chg="mod">
          <ac:chgData name="Indrė Genytė Pikčienė" userId="e84d8bf9-cb42-4ad1-a6a5-09b015cbdac3" providerId="ADAL" clId="{66EAB87C-3704-4DBF-87FE-8D9936BFCEB3}" dt="2023-01-11T09:22:34.223" v="940" actId="1037"/>
          <ac:picMkLst>
            <pc:docMk/>
            <pc:sldMk cId="1818117194" sldId="2768"/>
            <ac:picMk id="4" creationId="{E42F4FC5-76DF-450E-B824-D6499AB27AB0}"/>
          </ac:picMkLst>
        </pc:picChg>
      </pc:sldChg>
      <pc:sldChg chg="add">
        <pc:chgData name="Indrė Genytė Pikčienė" userId="e84d8bf9-cb42-4ad1-a6a5-09b015cbdac3" providerId="ADAL" clId="{66EAB87C-3704-4DBF-87FE-8D9936BFCEB3}" dt="2023-01-11T08:24:41.381" v="880"/>
        <pc:sldMkLst>
          <pc:docMk/>
          <pc:sldMk cId="1072755968" sldId="2770"/>
        </pc:sldMkLst>
      </pc:sldChg>
      <pc:sldChg chg="modSp mod">
        <pc:chgData name="Indrė Genytė Pikčienė" userId="e84d8bf9-cb42-4ad1-a6a5-09b015cbdac3" providerId="ADAL" clId="{66EAB87C-3704-4DBF-87FE-8D9936BFCEB3}" dt="2023-01-11T13:25:16.036" v="999"/>
        <pc:sldMkLst>
          <pc:docMk/>
          <pc:sldMk cId="3523171271" sldId="2771"/>
        </pc:sldMkLst>
        <pc:graphicFrameChg chg="mod">
          <ac:chgData name="Indrė Genytė Pikčienė" userId="e84d8bf9-cb42-4ad1-a6a5-09b015cbdac3" providerId="ADAL" clId="{66EAB87C-3704-4DBF-87FE-8D9936BFCEB3}" dt="2023-01-11T13:25:16.036" v="999"/>
          <ac:graphicFrameMkLst>
            <pc:docMk/>
            <pc:sldMk cId="3523171271" sldId="2771"/>
            <ac:graphicFrameMk id="4" creationId="{DF03F3E6-60C0-4AD9-4EAF-6555F75E7CB4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1T09:41:41.662" v="993"/>
          <ac:graphicFrameMkLst>
            <pc:docMk/>
            <pc:sldMk cId="3523171271" sldId="2771"/>
            <ac:graphicFrameMk id="10" creationId="{DFDFA18A-C3B1-CCD9-79E4-5374951395DE}"/>
          </ac:graphicFrameMkLst>
        </pc:graphicFrameChg>
        <pc:cxnChg chg="mod">
          <ac:chgData name="Indrė Genytė Pikčienė" userId="e84d8bf9-cb42-4ad1-a6a5-09b015cbdac3" providerId="ADAL" clId="{66EAB87C-3704-4DBF-87FE-8D9936BFCEB3}" dt="2023-01-11T09:41:31.501" v="989" actId="1037"/>
          <ac:cxnSpMkLst>
            <pc:docMk/>
            <pc:sldMk cId="3523171271" sldId="2771"/>
            <ac:cxnSpMk id="7" creationId="{2F092F1D-A27C-8EC4-1DBC-C50A66B1327F}"/>
          </ac:cxnSpMkLst>
        </pc:cxnChg>
      </pc:sldChg>
      <pc:sldChg chg="addSp delSp modSp mod ord">
        <pc:chgData name="Indrė Genytė Pikčienė" userId="e84d8bf9-cb42-4ad1-a6a5-09b015cbdac3" providerId="ADAL" clId="{66EAB87C-3704-4DBF-87FE-8D9936BFCEB3}" dt="2023-01-12T08:41:25.413" v="1256" actId="20577"/>
        <pc:sldMkLst>
          <pc:docMk/>
          <pc:sldMk cId="924846958" sldId="2772"/>
        </pc:sldMkLst>
        <pc:spChg chg="mod">
          <ac:chgData name="Indrė Genytė Pikčienė" userId="e84d8bf9-cb42-4ad1-a6a5-09b015cbdac3" providerId="ADAL" clId="{66EAB87C-3704-4DBF-87FE-8D9936BFCEB3}" dt="2023-01-12T08:41:25.413" v="1256" actId="20577"/>
          <ac:spMkLst>
            <pc:docMk/>
            <pc:sldMk cId="924846958" sldId="2772"/>
            <ac:spMk id="2" creationId="{C4372BBB-A97B-1315-9E16-8702257D346D}"/>
          </ac:spMkLst>
        </pc:spChg>
        <pc:graphicFrameChg chg="del mod">
          <ac:chgData name="Indrė Genytė Pikčienė" userId="e84d8bf9-cb42-4ad1-a6a5-09b015cbdac3" providerId="ADAL" clId="{66EAB87C-3704-4DBF-87FE-8D9936BFCEB3}" dt="2023-01-11T08:06:33.006" v="438" actId="478"/>
          <ac:graphicFrameMkLst>
            <pc:docMk/>
            <pc:sldMk cId="924846958" sldId="2772"/>
            <ac:graphicFrameMk id="3" creationId="{E07E722A-689C-30A0-D473-7CEB50C1F9AE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1T08:10:38.553" v="767"/>
          <ac:graphicFrameMkLst>
            <pc:docMk/>
            <pc:sldMk cId="924846958" sldId="2772"/>
            <ac:graphicFrameMk id="5" creationId="{1CE1F5AA-8A13-D6E9-DCB0-FAD34AE19476}"/>
          </ac:graphicFrameMkLst>
        </pc:graphicFrameChg>
        <pc:graphicFrameChg chg="add mod">
          <ac:chgData name="Indrė Genytė Pikčienė" userId="e84d8bf9-cb42-4ad1-a6a5-09b015cbdac3" providerId="ADAL" clId="{66EAB87C-3704-4DBF-87FE-8D9936BFCEB3}" dt="2023-01-11T08:15:34.198" v="815"/>
          <ac:graphicFrameMkLst>
            <pc:docMk/>
            <pc:sldMk cId="924846958" sldId="2772"/>
            <ac:graphicFrameMk id="7" creationId="{49D7A869-E647-C377-F7D9-A2122F93F2CA}"/>
          </ac:graphicFrameMkLst>
        </pc:graphicFrameChg>
        <pc:picChg chg="add del mod">
          <ac:chgData name="Indrė Genytė Pikčienė" userId="e84d8bf9-cb42-4ad1-a6a5-09b015cbdac3" providerId="ADAL" clId="{66EAB87C-3704-4DBF-87FE-8D9936BFCEB3}" dt="2023-01-11T08:13:29.191" v="777" actId="478"/>
          <ac:picMkLst>
            <pc:docMk/>
            <pc:sldMk cId="924846958" sldId="2772"/>
            <ac:picMk id="9" creationId="{F8C20214-02E5-1049-851A-50C2350C42DF}"/>
          </ac:picMkLst>
        </pc:picChg>
        <pc:picChg chg="add mod ord">
          <ac:chgData name="Indrė Genytė Pikčienė" userId="e84d8bf9-cb42-4ad1-a6a5-09b015cbdac3" providerId="ADAL" clId="{66EAB87C-3704-4DBF-87FE-8D9936BFCEB3}" dt="2023-01-11T08:15:00.184" v="811" actId="14100"/>
          <ac:picMkLst>
            <pc:docMk/>
            <pc:sldMk cId="924846958" sldId="2772"/>
            <ac:picMk id="11" creationId="{FDE84FC7-D8C0-5CD8-164B-6DF6372C270D}"/>
          </ac:picMkLst>
        </pc:picChg>
      </pc:sldChg>
      <pc:sldChg chg="modSp">
        <pc:chgData name="Indrė Genytė Pikčienė" userId="e84d8bf9-cb42-4ad1-a6a5-09b015cbdac3" providerId="ADAL" clId="{66EAB87C-3704-4DBF-87FE-8D9936BFCEB3}" dt="2023-01-10T08:54:32.457" v="120"/>
        <pc:sldMkLst>
          <pc:docMk/>
          <pc:sldMk cId="2314148333" sldId="2778"/>
        </pc:sldMkLst>
        <pc:graphicFrameChg chg="mod">
          <ac:chgData name="Indrė Genytė Pikčienė" userId="e84d8bf9-cb42-4ad1-a6a5-09b015cbdac3" providerId="ADAL" clId="{66EAB87C-3704-4DBF-87FE-8D9936BFCEB3}" dt="2023-01-10T08:54:05.196" v="116"/>
          <ac:graphicFrameMkLst>
            <pc:docMk/>
            <pc:sldMk cId="2314148333" sldId="2778"/>
            <ac:graphicFrameMk id="5" creationId="{031B9307-E403-06FA-48CA-41F113C0242D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0T08:54:32.457" v="120"/>
          <ac:graphicFrameMkLst>
            <pc:docMk/>
            <pc:sldMk cId="2314148333" sldId="2778"/>
            <ac:graphicFrameMk id="8" creationId="{2073060A-B828-73B5-B1F5-65A618F2F849}"/>
          </ac:graphicFrameMkLst>
        </pc:graphicFrameChg>
      </pc:sldChg>
      <pc:sldChg chg="modSp">
        <pc:chgData name="Indrė Genytė Pikčienė" userId="e84d8bf9-cb42-4ad1-a6a5-09b015cbdac3" providerId="ADAL" clId="{66EAB87C-3704-4DBF-87FE-8D9936BFCEB3}" dt="2023-01-10T08:55:06.824" v="122"/>
        <pc:sldMkLst>
          <pc:docMk/>
          <pc:sldMk cId="1198855379" sldId="2779"/>
        </pc:sldMkLst>
        <pc:graphicFrameChg chg="mod">
          <ac:chgData name="Indrė Genytė Pikčienė" userId="e84d8bf9-cb42-4ad1-a6a5-09b015cbdac3" providerId="ADAL" clId="{66EAB87C-3704-4DBF-87FE-8D9936BFCEB3}" dt="2023-01-10T08:55:06.824" v="122"/>
          <ac:graphicFrameMkLst>
            <pc:docMk/>
            <pc:sldMk cId="1198855379" sldId="2779"/>
            <ac:graphicFrameMk id="6" creationId="{BF865F01-14CC-8497-A4A9-1E83A20F6B38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0T08:55:01.186" v="121"/>
          <ac:graphicFrameMkLst>
            <pc:docMk/>
            <pc:sldMk cId="1198855379" sldId="2779"/>
            <ac:graphicFrameMk id="7" creationId="{AD1D586F-C474-5F8C-286D-D843DFFEC4A7}"/>
          </ac:graphicFrameMkLst>
        </pc:graphicFrameChg>
      </pc:sldChg>
      <pc:sldChg chg="modSp mod">
        <pc:chgData name="Indrė Genytė Pikčienė" userId="e84d8bf9-cb42-4ad1-a6a5-09b015cbdac3" providerId="ADAL" clId="{66EAB87C-3704-4DBF-87FE-8D9936BFCEB3}" dt="2023-01-10T09:05:43.410" v="312"/>
        <pc:sldMkLst>
          <pc:docMk/>
          <pc:sldMk cId="2044718188" sldId="2781"/>
        </pc:sldMkLst>
        <pc:graphicFrameChg chg="mod">
          <ac:chgData name="Indrė Genytė Pikčienė" userId="e84d8bf9-cb42-4ad1-a6a5-09b015cbdac3" providerId="ADAL" clId="{66EAB87C-3704-4DBF-87FE-8D9936BFCEB3}" dt="2023-01-10T09:05:43.410" v="312"/>
          <ac:graphicFrameMkLst>
            <pc:docMk/>
            <pc:sldMk cId="2044718188" sldId="2781"/>
            <ac:graphicFrameMk id="3" creationId="{C6829D51-2A8E-4E8A-9D18-645FD0D60122}"/>
          </ac:graphicFrameMkLst>
        </pc:graphicFrameChg>
      </pc:sldChg>
      <pc:sldChg chg="modSp mod">
        <pc:chgData name="Indrė Genytė Pikčienė" userId="e84d8bf9-cb42-4ad1-a6a5-09b015cbdac3" providerId="ADAL" clId="{66EAB87C-3704-4DBF-87FE-8D9936BFCEB3}" dt="2023-01-11T09:25:00.308" v="969" actId="1076"/>
        <pc:sldMkLst>
          <pc:docMk/>
          <pc:sldMk cId="1407091962" sldId="2783"/>
        </pc:sldMkLst>
        <pc:graphicFrameChg chg="mod">
          <ac:chgData name="Indrė Genytė Pikčienė" userId="e84d8bf9-cb42-4ad1-a6a5-09b015cbdac3" providerId="ADAL" clId="{66EAB87C-3704-4DBF-87FE-8D9936BFCEB3}" dt="2023-01-11T09:24:51.672" v="967" actId="1076"/>
          <ac:graphicFrameMkLst>
            <pc:docMk/>
            <pc:sldMk cId="1407091962" sldId="2783"/>
            <ac:graphicFrameMk id="2" creationId="{43EAFE4A-CD4E-4A34-6A27-9FFC97CABCB3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1T09:24:58.026" v="968" actId="1036"/>
          <ac:graphicFrameMkLst>
            <pc:docMk/>
            <pc:sldMk cId="1407091962" sldId="2783"/>
            <ac:graphicFrameMk id="7" creationId="{DD730601-D56F-1208-81C7-54C030A8E596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1T09:25:00.308" v="969" actId="1076"/>
          <ac:graphicFrameMkLst>
            <pc:docMk/>
            <pc:sldMk cId="1407091962" sldId="2783"/>
            <ac:graphicFrameMk id="13" creationId="{3EBE84DE-5D72-102C-EB49-E0CFFED06AAB}"/>
          </ac:graphicFrameMkLst>
        </pc:graphicFrameChg>
      </pc:sldChg>
      <pc:sldChg chg="modSp mod">
        <pc:chgData name="Indrė Genytė Pikčienė" userId="e84d8bf9-cb42-4ad1-a6a5-09b015cbdac3" providerId="ADAL" clId="{66EAB87C-3704-4DBF-87FE-8D9936BFCEB3}" dt="2023-01-11T09:10:56.691" v="898" actId="20577"/>
        <pc:sldMkLst>
          <pc:docMk/>
          <pc:sldMk cId="1120575500" sldId="2784"/>
        </pc:sldMkLst>
        <pc:spChg chg="mod">
          <ac:chgData name="Indrė Genytė Pikčienė" userId="e84d8bf9-cb42-4ad1-a6a5-09b015cbdac3" providerId="ADAL" clId="{66EAB87C-3704-4DBF-87FE-8D9936BFCEB3}" dt="2023-01-10T08:52:19.078" v="103" actId="20577"/>
          <ac:spMkLst>
            <pc:docMk/>
            <pc:sldMk cId="1120575500" sldId="2784"/>
            <ac:spMk id="6" creationId="{71F65F54-BD14-45C7-8FA4-E26D5841358E}"/>
          </ac:spMkLst>
        </pc:spChg>
        <pc:spChg chg="mod">
          <ac:chgData name="Indrė Genytė Pikčienė" userId="e84d8bf9-cb42-4ad1-a6a5-09b015cbdac3" providerId="ADAL" clId="{66EAB87C-3704-4DBF-87FE-8D9936BFCEB3}" dt="2023-01-10T08:51:15.765" v="9" actId="20577"/>
          <ac:spMkLst>
            <pc:docMk/>
            <pc:sldMk cId="1120575500" sldId="2784"/>
            <ac:spMk id="8" creationId="{E1819B6B-2A6F-4B2A-BC66-349EF8617006}"/>
          </ac:spMkLst>
        </pc:spChg>
        <pc:spChg chg="mod">
          <ac:chgData name="Indrė Genytė Pikčienė" userId="e84d8bf9-cb42-4ad1-a6a5-09b015cbdac3" providerId="ADAL" clId="{66EAB87C-3704-4DBF-87FE-8D9936BFCEB3}" dt="2023-01-11T09:10:56.691" v="898" actId="20577"/>
          <ac:spMkLst>
            <pc:docMk/>
            <pc:sldMk cId="1120575500" sldId="2784"/>
            <ac:spMk id="12" creationId="{7761028E-A2A2-046B-4F02-30BFA186A22F}"/>
          </ac:spMkLst>
        </pc:spChg>
      </pc:sldChg>
      <pc:sldChg chg="modSp add mod">
        <pc:chgData name="Indrė Genytė Pikčienė" userId="e84d8bf9-cb42-4ad1-a6a5-09b015cbdac3" providerId="ADAL" clId="{66EAB87C-3704-4DBF-87FE-8D9936BFCEB3}" dt="2023-01-11T14:19:12.053" v="1127"/>
        <pc:sldMkLst>
          <pc:docMk/>
          <pc:sldMk cId="1714666635" sldId="2785"/>
        </pc:sldMkLst>
        <pc:graphicFrameChg chg="mod">
          <ac:chgData name="Indrė Genytė Pikčienė" userId="e84d8bf9-cb42-4ad1-a6a5-09b015cbdac3" providerId="ADAL" clId="{66EAB87C-3704-4DBF-87FE-8D9936BFCEB3}" dt="2023-01-11T14:19:12.053" v="1127"/>
          <ac:graphicFrameMkLst>
            <pc:docMk/>
            <pc:sldMk cId="1714666635" sldId="2785"/>
            <ac:graphicFrameMk id="7" creationId="{F20D567F-A572-50B9-CDDF-D4C408FFF4A0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1T08:00:20.327" v="409"/>
          <ac:graphicFrameMkLst>
            <pc:docMk/>
            <pc:sldMk cId="1714666635" sldId="2785"/>
            <ac:graphicFrameMk id="11" creationId="{17CAAEEA-B4BC-D29A-9247-12153328674C}"/>
          </ac:graphicFrameMkLst>
        </pc:graphicFrameChg>
      </pc:sldChg>
      <pc:sldChg chg="modSp mod">
        <pc:chgData name="Indrė Genytė Pikčienė" userId="e84d8bf9-cb42-4ad1-a6a5-09b015cbdac3" providerId="ADAL" clId="{66EAB87C-3704-4DBF-87FE-8D9936BFCEB3}" dt="2023-01-12T08:42:53.198" v="1294" actId="1037"/>
        <pc:sldMkLst>
          <pc:docMk/>
          <pc:sldMk cId="3911181264" sldId="2789"/>
        </pc:sldMkLst>
        <pc:graphicFrameChg chg="mod">
          <ac:chgData name="Indrė Genytė Pikčienė" userId="e84d8bf9-cb42-4ad1-a6a5-09b015cbdac3" providerId="ADAL" clId="{66EAB87C-3704-4DBF-87FE-8D9936BFCEB3}" dt="2023-01-11T07:43:02.035" v="342"/>
          <ac:graphicFrameMkLst>
            <pc:docMk/>
            <pc:sldMk cId="3911181264" sldId="2789"/>
            <ac:graphicFrameMk id="3" creationId="{44BF54F1-BA93-FD64-4EFF-F70CFA904E6A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1T07:42:47.705" v="337" actId="14100"/>
          <ac:graphicFrameMkLst>
            <pc:docMk/>
            <pc:sldMk cId="3911181264" sldId="2789"/>
            <ac:graphicFrameMk id="5" creationId="{5CDDB04E-7939-59C0-97AA-998768D32A80}"/>
          </ac:graphicFrameMkLst>
        </pc:graphicFrameChg>
        <pc:picChg chg="mod">
          <ac:chgData name="Indrė Genytė Pikčienė" userId="e84d8bf9-cb42-4ad1-a6a5-09b015cbdac3" providerId="ADAL" clId="{66EAB87C-3704-4DBF-87FE-8D9936BFCEB3}" dt="2023-01-12T08:42:53.198" v="1294" actId="1037"/>
          <ac:picMkLst>
            <pc:docMk/>
            <pc:sldMk cId="3911181264" sldId="2789"/>
            <ac:picMk id="7" creationId="{5AB08970-E96B-EDFB-2E67-F0754EA59ED6}"/>
          </ac:picMkLst>
        </pc:picChg>
      </pc:sldChg>
      <pc:sldChg chg="addSp delSp modSp new mod">
        <pc:chgData name="Indrė Genytė Pikčienė" userId="e84d8bf9-cb42-4ad1-a6a5-09b015cbdac3" providerId="ADAL" clId="{66EAB87C-3704-4DBF-87FE-8D9936BFCEB3}" dt="2023-01-12T08:42:17.152" v="1292" actId="6549"/>
        <pc:sldMkLst>
          <pc:docMk/>
          <pc:sldMk cId="3458418862" sldId="2790"/>
        </pc:sldMkLst>
        <pc:spChg chg="mod">
          <ac:chgData name="Indrė Genytė Pikčienė" userId="e84d8bf9-cb42-4ad1-a6a5-09b015cbdac3" providerId="ADAL" clId="{66EAB87C-3704-4DBF-87FE-8D9936BFCEB3}" dt="2023-01-12T08:42:17.152" v="1292" actId="6549"/>
          <ac:spMkLst>
            <pc:docMk/>
            <pc:sldMk cId="3458418862" sldId="2790"/>
            <ac:spMk id="2" creationId="{0EEC340B-3A64-8018-0852-D35721C2B813}"/>
          </ac:spMkLst>
        </pc:spChg>
        <pc:spChg chg="del">
          <ac:chgData name="Indrė Genytė Pikčienė" userId="e84d8bf9-cb42-4ad1-a6a5-09b015cbdac3" providerId="ADAL" clId="{66EAB87C-3704-4DBF-87FE-8D9936BFCEB3}" dt="2023-01-11T08:03:48.251" v="412" actId="478"/>
          <ac:spMkLst>
            <pc:docMk/>
            <pc:sldMk cId="3458418862" sldId="2790"/>
            <ac:spMk id="3" creationId="{F2AF7D41-9116-C990-F3CA-92B678EBA461}"/>
          </ac:spMkLst>
        </pc:spChg>
        <pc:spChg chg="del">
          <ac:chgData name="Indrė Genytė Pikčienė" userId="e84d8bf9-cb42-4ad1-a6a5-09b015cbdac3" providerId="ADAL" clId="{66EAB87C-3704-4DBF-87FE-8D9936BFCEB3}" dt="2023-01-11T08:03:51.117" v="413" actId="478"/>
          <ac:spMkLst>
            <pc:docMk/>
            <pc:sldMk cId="3458418862" sldId="2790"/>
            <ac:spMk id="4" creationId="{C014BCB6-8E98-C3A5-B309-30C1022DA703}"/>
          </ac:spMkLst>
        </pc:spChg>
        <pc:spChg chg="add del mod">
          <ac:chgData name="Indrė Genytė Pikčienė" userId="e84d8bf9-cb42-4ad1-a6a5-09b015cbdac3" providerId="ADAL" clId="{66EAB87C-3704-4DBF-87FE-8D9936BFCEB3}" dt="2023-01-11T08:05:49.867" v="431" actId="478"/>
          <ac:spMkLst>
            <pc:docMk/>
            <pc:sldMk cId="3458418862" sldId="2790"/>
            <ac:spMk id="6" creationId="{1ED909A6-FD8E-28C4-DD51-6A224D8E93E6}"/>
          </ac:spMkLst>
        </pc:spChg>
        <pc:spChg chg="add del mod">
          <ac:chgData name="Indrė Genytė Pikčienė" userId="e84d8bf9-cb42-4ad1-a6a5-09b015cbdac3" providerId="ADAL" clId="{66EAB87C-3704-4DBF-87FE-8D9936BFCEB3}" dt="2023-01-11T08:05:49.867" v="431" actId="478"/>
          <ac:spMkLst>
            <pc:docMk/>
            <pc:sldMk cId="3458418862" sldId="2790"/>
            <ac:spMk id="7" creationId="{52FA4F7B-FCE5-CBB1-A7D3-CDF969A8F554}"/>
          </ac:spMkLst>
        </pc:spChg>
        <pc:spChg chg="add del mod">
          <ac:chgData name="Indrė Genytė Pikčienė" userId="e84d8bf9-cb42-4ad1-a6a5-09b015cbdac3" providerId="ADAL" clId="{66EAB87C-3704-4DBF-87FE-8D9936BFCEB3}" dt="2023-01-11T08:05:49.867" v="431" actId="478"/>
          <ac:spMkLst>
            <pc:docMk/>
            <pc:sldMk cId="3458418862" sldId="2790"/>
            <ac:spMk id="8" creationId="{2D44703F-BE3F-88A5-2AB6-97048EC9B945}"/>
          </ac:spMkLst>
        </pc:spChg>
        <pc:spChg chg="mod">
          <ac:chgData name="Indrė Genytė Pikčienė" userId="e84d8bf9-cb42-4ad1-a6a5-09b015cbdac3" providerId="ADAL" clId="{66EAB87C-3704-4DBF-87FE-8D9936BFCEB3}" dt="2023-01-11T08:05:46.807" v="429" actId="1037"/>
          <ac:spMkLst>
            <pc:docMk/>
            <pc:sldMk cId="3458418862" sldId="2790"/>
            <ac:spMk id="11" creationId="{E94A35B5-70B4-567D-194B-440C0373442A}"/>
          </ac:spMkLst>
        </pc:spChg>
        <pc:spChg chg="mod">
          <ac:chgData name="Indrė Genytė Pikčienė" userId="e84d8bf9-cb42-4ad1-a6a5-09b015cbdac3" providerId="ADAL" clId="{66EAB87C-3704-4DBF-87FE-8D9936BFCEB3}" dt="2023-01-11T08:05:28.702" v="417"/>
          <ac:spMkLst>
            <pc:docMk/>
            <pc:sldMk cId="3458418862" sldId="2790"/>
            <ac:spMk id="12" creationId="{D9A96BED-924B-3F36-00DB-040CDBF05703}"/>
          </ac:spMkLst>
        </pc:spChg>
        <pc:spChg chg="mod">
          <ac:chgData name="Indrė Genytė Pikčienė" userId="e84d8bf9-cb42-4ad1-a6a5-09b015cbdac3" providerId="ADAL" clId="{66EAB87C-3704-4DBF-87FE-8D9936BFCEB3}" dt="2023-01-11T08:05:46.807" v="429" actId="1037"/>
          <ac:spMkLst>
            <pc:docMk/>
            <pc:sldMk cId="3458418862" sldId="2790"/>
            <ac:spMk id="13" creationId="{BFD200F9-AC0F-F51B-C9D0-869D9DF9FC62}"/>
          </ac:spMkLst>
        </pc:spChg>
        <pc:spChg chg="del mod topLvl">
          <ac:chgData name="Indrė Genytė Pikčienė" userId="e84d8bf9-cb42-4ad1-a6a5-09b015cbdac3" providerId="ADAL" clId="{66EAB87C-3704-4DBF-87FE-8D9936BFCEB3}" dt="2023-01-11T08:17:23.654" v="828" actId="478"/>
          <ac:spMkLst>
            <pc:docMk/>
            <pc:sldMk cId="3458418862" sldId="2790"/>
            <ac:spMk id="16" creationId="{6189FA42-1B22-82C5-6923-4E5F2B32AEE5}"/>
          </ac:spMkLst>
        </pc:spChg>
        <pc:spChg chg="del mod">
          <ac:chgData name="Indrė Genytė Pikčienė" userId="e84d8bf9-cb42-4ad1-a6a5-09b015cbdac3" providerId="ADAL" clId="{66EAB87C-3704-4DBF-87FE-8D9936BFCEB3}" dt="2023-01-11T08:17:19.601" v="827" actId="478"/>
          <ac:spMkLst>
            <pc:docMk/>
            <pc:sldMk cId="3458418862" sldId="2790"/>
            <ac:spMk id="17" creationId="{215820BB-5929-24DD-58DA-30BD495AF044}"/>
          </ac:spMkLst>
        </pc:spChg>
        <pc:spChg chg="del mod">
          <ac:chgData name="Indrė Genytė Pikčienė" userId="e84d8bf9-cb42-4ad1-a6a5-09b015cbdac3" providerId="ADAL" clId="{66EAB87C-3704-4DBF-87FE-8D9936BFCEB3}" dt="2023-01-11T08:17:15.668" v="826" actId="478"/>
          <ac:spMkLst>
            <pc:docMk/>
            <pc:sldMk cId="3458418862" sldId="2790"/>
            <ac:spMk id="18" creationId="{C02DC750-C2FB-00A9-4415-960AD517A69F}"/>
          </ac:spMkLst>
        </pc:spChg>
        <pc:spChg chg="add mod">
          <ac:chgData name="Indrė Genytė Pikčienė" userId="e84d8bf9-cb42-4ad1-a6a5-09b015cbdac3" providerId="ADAL" clId="{66EAB87C-3704-4DBF-87FE-8D9936BFCEB3}" dt="2023-01-11T08:08:14.597" v="561" actId="1036"/>
          <ac:spMkLst>
            <pc:docMk/>
            <pc:sldMk cId="3458418862" sldId="2790"/>
            <ac:spMk id="19" creationId="{1A64DBDB-78D0-3842-7CCF-2161C2B676A4}"/>
          </ac:spMkLst>
        </pc:spChg>
        <pc:grpChg chg="add del mod">
          <ac:chgData name="Indrė Genytė Pikčienė" userId="e84d8bf9-cb42-4ad1-a6a5-09b015cbdac3" providerId="ADAL" clId="{66EAB87C-3704-4DBF-87FE-8D9936BFCEB3}" dt="2023-01-11T08:05:47.348" v="430"/>
          <ac:grpSpMkLst>
            <pc:docMk/>
            <pc:sldMk cId="3458418862" sldId="2790"/>
            <ac:grpSpMk id="9" creationId="{324E1FDD-0C11-7575-E400-515D7BCEEE8A}"/>
          </ac:grpSpMkLst>
        </pc:grpChg>
        <pc:grpChg chg="add del mod">
          <ac:chgData name="Indrė Genytė Pikčienė" userId="e84d8bf9-cb42-4ad1-a6a5-09b015cbdac3" providerId="ADAL" clId="{66EAB87C-3704-4DBF-87FE-8D9936BFCEB3}" dt="2023-01-11T08:17:23.654" v="828" actId="478"/>
          <ac:grpSpMkLst>
            <pc:docMk/>
            <pc:sldMk cId="3458418862" sldId="2790"/>
            <ac:grpSpMk id="14" creationId="{D6FFA437-35E6-146F-1FA6-64E439644D50}"/>
          </ac:grpSpMkLst>
        </pc:grpChg>
        <pc:graphicFrameChg chg="add del mod">
          <ac:chgData name="Indrė Genytė Pikčienė" userId="e84d8bf9-cb42-4ad1-a6a5-09b015cbdac3" providerId="ADAL" clId="{66EAB87C-3704-4DBF-87FE-8D9936BFCEB3}" dt="2023-01-11T08:07:06.077" v="441" actId="21"/>
          <ac:graphicFrameMkLst>
            <pc:docMk/>
            <pc:sldMk cId="3458418862" sldId="2790"/>
            <ac:graphicFrameMk id="5" creationId="{902DF9F7-9E0F-8585-15E3-9222B6F5F82A}"/>
          </ac:graphicFrameMkLst>
        </pc:graphicFrameChg>
        <pc:graphicFrameChg chg="mod">
          <ac:chgData name="Indrė Genytė Pikčienė" userId="e84d8bf9-cb42-4ad1-a6a5-09b015cbdac3" providerId="ADAL" clId="{66EAB87C-3704-4DBF-87FE-8D9936BFCEB3}" dt="2023-01-11T08:05:46.807" v="429" actId="1037"/>
          <ac:graphicFrameMkLst>
            <pc:docMk/>
            <pc:sldMk cId="3458418862" sldId="2790"/>
            <ac:graphicFrameMk id="10" creationId="{EE60CA5F-DE42-1C32-3C2D-EEE600977663}"/>
          </ac:graphicFrameMkLst>
        </pc:graphicFrameChg>
        <pc:graphicFrameChg chg="mod topLvl">
          <ac:chgData name="Indrė Genytė Pikčienė" userId="e84d8bf9-cb42-4ad1-a6a5-09b015cbdac3" providerId="ADAL" clId="{66EAB87C-3704-4DBF-87FE-8D9936BFCEB3}" dt="2023-01-11T08:18:38.312" v="842" actId="255"/>
          <ac:graphicFrameMkLst>
            <pc:docMk/>
            <pc:sldMk cId="3458418862" sldId="2790"/>
            <ac:graphicFrameMk id="15" creationId="{F8F7072F-952B-BAD6-56DF-1C6BD4246DB4}"/>
          </ac:graphicFrameMkLst>
        </pc:graphicFrameChg>
        <pc:picChg chg="add mod ord">
          <ac:chgData name="Indrė Genytė Pikčienė" userId="e84d8bf9-cb42-4ad1-a6a5-09b015cbdac3" providerId="ADAL" clId="{66EAB87C-3704-4DBF-87FE-8D9936BFCEB3}" dt="2023-01-11T08:16:50.907" v="823" actId="1038"/>
          <ac:picMkLst>
            <pc:docMk/>
            <pc:sldMk cId="3458418862" sldId="2790"/>
            <ac:picMk id="20" creationId="{6CB5C89B-ED62-0382-9D55-58A2748BB0BF}"/>
          </ac:picMkLst>
        </pc:picChg>
      </pc:sldChg>
      <pc:sldChg chg="add">
        <pc:chgData name="Indrė Genytė Pikčienė" userId="e84d8bf9-cb42-4ad1-a6a5-09b015cbdac3" providerId="ADAL" clId="{66EAB87C-3704-4DBF-87FE-8D9936BFCEB3}" dt="2023-01-11T08:22:44.774" v="876"/>
        <pc:sldMkLst>
          <pc:docMk/>
          <pc:sldMk cId="2307908053" sldId="2791"/>
        </pc:sldMkLst>
      </pc:sldChg>
      <pc:sldChg chg="modSp add">
        <pc:chgData name="Indrė Genytė Pikčienė" userId="e84d8bf9-cb42-4ad1-a6a5-09b015cbdac3" providerId="ADAL" clId="{66EAB87C-3704-4DBF-87FE-8D9936BFCEB3}" dt="2023-02-17T12:50:43.191" v="1334"/>
        <pc:sldMkLst>
          <pc:docMk/>
          <pc:sldMk cId="1432071709" sldId="2792"/>
        </pc:sldMkLst>
        <pc:graphicFrameChg chg="mod">
          <ac:chgData name="Indrė Genytė Pikčienė" userId="e84d8bf9-cb42-4ad1-a6a5-09b015cbdac3" providerId="ADAL" clId="{66EAB87C-3704-4DBF-87FE-8D9936BFCEB3}" dt="2023-02-17T12:50:43.191" v="1334"/>
          <ac:graphicFrameMkLst>
            <pc:docMk/>
            <pc:sldMk cId="1432071709" sldId="2792"/>
            <ac:graphicFrameMk id="5" creationId="{F05FE985-C144-B4CD-0EDF-6D9F492D1428}"/>
          </ac:graphicFrameMkLst>
        </pc:graphicFrameChg>
      </pc:sldChg>
    </pc:docChg>
  </pc:docChgLst>
  <pc:docChgLst>
    <pc:chgData name="Indrė Genytė-Pikčienė" userId="e84d8bf9-cb42-4ad1-a6a5-09b015cbdac3" providerId="ADAL" clId="{97E124AB-B96F-47BB-973B-11D08777F54C}"/>
    <pc:docChg chg="undo redo custSel addSld delSld modSld sldOrd">
      <pc:chgData name="Indrė Genytė-Pikčienė" userId="e84d8bf9-cb42-4ad1-a6a5-09b015cbdac3" providerId="ADAL" clId="{97E124AB-B96F-47BB-973B-11D08777F54C}" dt="2023-02-23T10:25:18.607" v="3371" actId="14100"/>
      <pc:docMkLst>
        <pc:docMk/>
      </pc:docMkLst>
      <pc:sldChg chg="add del">
        <pc:chgData name="Indrė Genytė-Pikčienė" userId="e84d8bf9-cb42-4ad1-a6a5-09b015cbdac3" providerId="ADAL" clId="{97E124AB-B96F-47BB-973B-11D08777F54C}" dt="2023-02-22T14:27:20.084" v="1365" actId="47"/>
        <pc:sldMkLst>
          <pc:docMk/>
          <pc:sldMk cId="399373639" sldId="2416"/>
        </pc:sldMkLst>
      </pc:sldChg>
      <pc:sldChg chg="mod">
        <pc:chgData name="Indrė Genytė-Pikčienė" userId="e84d8bf9-cb42-4ad1-a6a5-09b015cbdac3" providerId="ADAL" clId="{97E124AB-B96F-47BB-973B-11D08777F54C}" dt="2023-02-22T12:24:55.760" v="268" actId="27918"/>
        <pc:sldMkLst>
          <pc:docMk/>
          <pc:sldMk cId="1767867241" sldId="2492"/>
        </pc:sldMkLst>
      </pc:sldChg>
      <pc:sldChg chg="modSp mod">
        <pc:chgData name="Indrė Genytė-Pikčienė" userId="e84d8bf9-cb42-4ad1-a6a5-09b015cbdac3" providerId="ADAL" clId="{97E124AB-B96F-47BB-973B-11D08777F54C}" dt="2023-02-22T14:43:36.885" v="1847" actId="20577"/>
        <pc:sldMkLst>
          <pc:docMk/>
          <pc:sldMk cId="2077325311" sldId="2637"/>
        </pc:sldMkLst>
        <pc:spChg chg="mod">
          <ac:chgData name="Indrė Genytė-Pikčienė" userId="e84d8bf9-cb42-4ad1-a6a5-09b015cbdac3" providerId="ADAL" clId="{97E124AB-B96F-47BB-973B-11D08777F54C}" dt="2023-02-22T14:43:36.885" v="1847" actId="20577"/>
          <ac:spMkLst>
            <pc:docMk/>
            <pc:sldMk cId="2077325311" sldId="2637"/>
            <ac:spMk id="19" creationId="{CA70F4F7-0D09-945E-B319-7463DA2F6AC2}"/>
          </ac:spMkLst>
        </pc:spChg>
      </pc:sldChg>
      <pc:sldChg chg="del">
        <pc:chgData name="Indrė Genytė-Pikčienė" userId="e84d8bf9-cb42-4ad1-a6a5-09b015cbdac3" providerId="ADAL" clId="{97E124AB-B96F-47BB-973B-11D08777F54C}" dt="2023-02-22T13:29:07.598" v="851" actId="47"/>
        <pc:sldMkLst>
          <pc:docMk/>
          <pc:sldMk cId="723514577" sldId="2699"/>
        </pc:sldMkLst>
      </pc:sldChg>
      <pc:sldChg chg="addSp delSp modSp add del mod">
        <pc:chgData name="Indrė Genytė-Pikčienė" userId="e84d8bf9-cb42-4ad1-a6a5-09b015cbdac3" providerId="ADAL" clId="{97E124AB-B96F-47BB-973B-11D08777F54C}" dt="2023-02-22T14:38:50.058" v="1590"/>
        <pc:sldMkLst>
          <pc:docMk/>
          <pc:sldMk cId="2070693598" sldId="2708"/>
        </pc:sldMkLst>
        <pc:spChg chg="mod">
          <ac:chgData name="Indrė Genytė-Pikčienė" userId="e84d8bf9-cb42-4ad1-a6a5-09b015cbdac3" providerId="ADAL" clId="{97E124AB-B96F-47BB-973B-11D08777F54C}" dt="2023-02-22T14:32:04.543" v="1563" actId="6549"/>
          <ac:spMkLst>
            <pc:docMk/>
            <pc:sldMk cId="2070693598" sldId="2708"/>
            <ac:spMk id="2" creationId="{13807704-9A15-404C-B589-905CF38F1EC2}"/>
          </ac:spMkLst>
        </pc:spChg>
        <pc:graphicFrameChg chg="add mod">
          <ac:chgData name="Indrė Genytė-Pikčienė" userId="e84d8bf9-cb42-4ad1-a6a5-09b015cbdac3" providerId="ADAL" clId="{97E124AB-B96F-47BB-973B-11D08777F54C}" dt="2023-02-22T14:38:28.789" v="1585" actId="1076"/>
          <ac:graphicFrameMkLst>
            <pc:docMk/>
            <pc:sldMk cId="2070693598" sldId="2708"/>
            <ac:graphicFrameMk id="3" creationId="{A3F5A176-91D1-CB87-35CB-4997FC6327B6}"/>
          </ac:graphicFrameMkLst>
        </pc:graphicFrameChg>
        <pc:graphicFrameChg chg="del">
          <ac:chgData name="Indrė Genytė-Pikčienė" userId="e84d8bf9-cb42-4ad1-a6a5-09b015cbdac3" providerId="ADAL" clId="{97E124AB-B96F-47BB-973B-11D08777F54C}" dt="2023-02-22T14:32:07.403" v="1564" actId="478"/>
          <ac:graphicFrameMkLst>
            <pc:docMk/>
            <pc:sldMk cId="2070693598" sldId="2708"/>
            <ac:graphicFrameMk id="5" creationId="{6772D0E6-6C03-31C1-9D6D-16065E5E3DA1}"/>
          </ac:graphicFrameMkLst>
        </pc:graphicFrameChg>
        <pc:graphicFrameChg chg="mod">
          <ac:chgData name="Indrė Genytė-Pikčienė" userId="e84d8bf9-cb42-4ad1-a6a5-09b015cbdac3" providerId="ADAL" clId="{97E124AB-B96F-47BB-973B-11D08777F54C}" dt="2023-02-22T14:38:50.058" v="1590"/>
          <ac:graphicFrameMkLst>
            <pc:docMk/>
            <pc:sldMk cId="2070693598" sldId="2708"/>
            <ac:graphicFrameMk id="7" creationId="{1D5BCBFA-ACA7-220D-39A9-1B871E72EFE4}"/>
          </ac:graphicFrameMkLst>
        </pc:graphicFrameChg>
        <pc:picChg chg="mod">
          <ac:chgData name="Indrė Genytė-Pikčienė" userId="e84d8bf9-cb42-4ad1-a6a5-09b015cbdac3" providerId="ADAL" clId="{97E124AB-B96F-47BB-973B-11D08777F54C}" dt="2023-02-22T14:38:39.684" v="1588" actId="1037"/>
          <ac:picMkLst>
            <pc:docMk/>
            <pc:sldMk cId="2070693598" sldId="2708"/>
            <ac:picMk id="6" creationId="{AFBABB20-8972-4408-9068-FF9DCC9B3D55}"/>
          </ac:picMkLst>
        </pc:picChg>
      </pc:sldChg>
      <pc:sldChg chg="del">
        <pc:chgData name="Indrė Genytė-Pikčienė" userId="e84d8bf9-cb42-4ad1-a6a5-09b015cbdac3" providerId="ADAL" clId="{97E124AB-B96F-47BB-973B-11D08777F54C}" dt="2023-02-22T12:09:02.525" v="242" actId="47"/>
        <pc:sldMkLst>
          <pc:docMk/>
          <pc:sldMk cId="853532176" sldId="2713"/>
        </pc:sldMkLst>
      </pc:sldChg>
      <pc:sldChg chg="modSp del">
        <pc:chgData name="Indrė Genytė-Pikčienė" userId="e84d8bf9-cb42-4ad1-a6a5-09b015cbdac3" providerId="ADAL" clId="{97E124AB-B96F-47BB-973B-11D08777F54C}" dt="2023-02-22T12:08:35.722" v="241" actId="47"/>
        <pc:sldMkLst>
          <pc:docMk/>
          <pc:sldMk cId="270670110" sldId="2730"/>
        </pc:sldMkLst>
        <pc:graphicFrameChg chg="mod">
          <ac:chgData name="Indrė Genytė-Pikčienė" userId="e84d8bf9-cb42-4ad1-a6a5-09b015cbdac3" providerId="ADAL" clId="{97E124AB-B96F-47BB-973B-11D08777F54C}" dt="2023-02-22T12:08:13.126" v="237"/>
          <ac:graphicFrameMkLst>
            <pc:docMk/>
            <pc:sldMk cId="270670110" sldId="2730"/>
            <ac:graphicFrameMk id="30" creationId="{32B6EB1E-6885-20E9-58B6-287FEFEEB01D}"/>
          </ac:graphicFrameMkLst>
        </pc:graphicFrameChg>
        <pc:graphicFrameChg chg="mod">
          <ac:chgData name="Indrė Genytė-Pikčienė" userId="e84d8bf9-cb42-4ad1-a6a5-09b015cbdac3" providerId="ADAL" clId="{97E124AB-B96F-47BB-973B-11D08777F54C}" dt="2023-02-22T12:08:21" v="238"/>
          <ac:graphicFrameMkLst>
            <pc:docMk/>
            <pc:sldMk cId="270670110" sldId="2730"/>
            <ac:graphicFrameMk id="31" creationId="{EA7E01BB-CAD4-4397-99E4-C9DA50002009}"/>
          </ac:graphicFrameMkLst>
        </pc:graphicFrameChg>
        <pc:graphicFrameChg chg="mod">
          <ac:chgData name="Indrė Genytė-Pikčienė" userId="e84d8bf9-cb42-4ad1-a6a5-09b015cbdac3" providerId="ADAL" clId="{97E124AB-B96F-47BB-973B-11D08777F54C}" dt="2023-02-22T12:08:29.440" v="240"/>
          <ac:graphicFrameMkLst>
            <pc:docMk/>
            <pc:sldMk cId="270670110" sldId="2730"/>
            <ac:graphicFrameMk id="32" creationId="{E87AE788-D55F-2750-9DEF-CBE8FD0B2C6B}"/>
          </ac:graphicFrameMkLst>
        </pc:graphicFrameChg>
        <pc:graphicFrameChg chg="mod">
          <ac:chgData name="Indrė Genytė-Pikčienė" userId="e84d8bf9-cb42-4ad1-a6a5-09b015cbdac3" providerId="ADAL" clId="{97E124AB-B96F-47BB-973B-11D08777F54C}" dt="2023-02-22T12:08:25.036" v="239"/>
          <ac:graphicFrameMkLst>
            <pc:docMk/>
            <pc:sldMk cId="270670110" sldId="2730"/>
            <ac:graphicFrameMk id="33" creationId="{A0C46BFA-C317-D84F-45B3-0DFE37F35116}"/>
          </ac:graphicFrameMkLst>
        </pc:graphicFrameChg>
      </pc:sldChg>
      <pc:sldChg chg="del">
        <pc:chgData name="Indrė Genytė-Pikčienė" userId="e84d8bf9-cb42-4ad1-a6a5-09b015cbdac3" providerId="ADAL" clId="{97E124AB-B96F-47BB-973B-11D08777F54C}" dt="2023-02-22T12:09:13.838" v="243" actId="47"/>
        <pc:sldMkLst>
          <pc:docMk/>
          <pc:sldMk cId="3107019374" sldId="2732"/>
        </pc:sldMkLst>
      </pc:sldChg>
      <pc:sldChg chg="modSp mod">
        <pc:chgData name="Indrė Genytė-Pikčienė" userId="e84d8bf9-cb42-4ad1-a6a5-09b015cbdac3" providerId="ADAL" clId="{97E124AB-B96F-47BB-973B-11D08777F54C}" dt="2023-02-22T14:29:07.611" v="1480" actId="20577"/>
        <pc:sldMkLst>
          <pc:docMk/>
          <pc:sldMk cId="548906255" sldId="2733"/>
        </pc:sldMkLst>
        <pc:spChg chg="mod">
          <ac:chgData name="Indrė Genytė-Pikčienė" userId="e84d8bf9-cb42-4ad1-a6a5-09b015cbdac3" providerId="ADAL" clId="{97E124AB-B96F-47BB-973B-11D08777F54C}" dt="2023-02-22T14:29:07.611" v="1480" actId="20577"/>
          <ac:spMkLst>
            <pc:docMk/>
            <pc:sldMk cId="548906255" sldId="2733"/>
            <ac:spMk id="5" creationId="{1BE3F247-5B13-4313-BFD1-4B39AB9E4F5D}"/>
          </ac:spMkLst>
        </pc:spChg>
      </pc:sldChg>
      <pc:sldChg chg="addSp delSp modSp mod ord modNotesTx">
        <pc:chgData name="Indrė Genytė-Pikčienė" userId="e84d8bf9-cb42-4ad1-a6a5-09b015cbdac3" providerId="ADAL" clId="{97E124AB-B96F-47BB-973B-11D08777F54C}" dt="2023-02-22T13:00:21.140" v="455" actId="255"/>
        <pc:sldMkLst>
          <pc:docMk/>
          <pc:sldMk cId="4238198235" sldId="2734"/>
        </pc:sldMkLst>
        <pc:spChg chg="mod">
          <ac:chgData name="Indrė Genytė-Pikčienė" userId="e84d8bf9-cb42-4ad1-a6a5-09b015cbdac3" providerId="ADAL" clId="{97E124AB-B96F-47BB-973B-11D08777F54C}" dt="2023-02-22T12:46:43.302" v="454" actId="20577"/>
          <ac:spMkLst>
            <pc:docMk/>
            <pc:sldMk cId="4238198235" sldId="2734"/>
            <ac:spMk id="2" creationId="{A297E03F-B628-439B-83E7-9D7995B34BBE}"/>
          </ac:spMkLst>
        </pc:spChg>
        <pc:graphicFrameChg chg="mod">
          <ac:chgData name="Indrė Genytė-Pikčienė" userId="e84d8bf9-cb42-4ad1-a6a5-09b015cbdac3" providerId="ADAL" clId="{97E124AB-B96F-47BB-973B-11D08777F54C}" dt="2023-02-22T12:29:43.289" v="335" actId="1076"/>
          <ac:graphicFrameMkLst>
            <pc:docMk/>
            <pc:sldMk cId="4238198235" sldId="2734"/>
            <ac:graphicFrameMk id="3" creationId="{5E1C5A46-EEB7-FA5E-74E4-AEC765391E56}"/>
          </ac:graphicFrameMkLst>
        </pc:graphicFrameChg>
        <pc:graphicFrameChg chg="add mod">
          <ac:chgData name="Indrė Genytė-Pikčienė" userId="e84d8bf9-cb42-4ad1-a6a5-09b015cbdac3" providerId="ADAL" clId="{97E124AB-B96F-47BB-973B-11D08777F54C}" dt="2023-02-22T13:00:21.140" v="455" actId="255"/>
          <ac:graphicFrameMkLst>
            <pc:docMk/>
            <pc:sldMk cId="4238198235" sldId="2734"/>
            <ac:graphicFrameMk id="5" creationId="{975328F4-B253-6491-2086-E1EAD8666257}"/>
          </ac:graphicFrameMkLst>
        </pc:graphicFrameChg>
        <pc:graphicFrameChg chg="del mod">
          <ac:chgData name="Indrė Genytė-Pikčienė" userId="e84d8bf9-cb42-4ad1-a6a5-09b015cbdac3" providerId="ADAL" clId="{97E124AB-B96F-47BB-973B-11D08777F54C}" dt="2023-02-22T12:28:18.422" v="272" actId="478"/>
          <ac:graphicFrameMkLst>
            <pc:docMk/>
            <pc:sldMk cId="4238198235" sldId="2734"/>
            <ac:graphicFrameMk id="6" creationId="{E4F63008-7140-2C62-38B4-550C4D6FEBDC}"/>
          </ac:graphicFrameMkLst>
        </pc:graphicFrameChg>
      </pc:sldChg>
      <pc:sldChg chg="del">
        <pc:chgData name="Indrė Genytė-Pikčienė" userId="e84d8bf9-cb42-4ad1-a6a5-09b015cbdac3" providerId="ADAL" clId="{97E124AB-B96F-47BB-973B-11D08777F54C}" dt="2023-02-22T13:29:12.509" v="852" actId="47"/>
        <pc:sldMkLst>
          <pc:docMk/>
          <pc:sldMk cId="2231567431" sldId="2736"/>
        </pc:sldMkLst>
      </pc:sldChg>
      <pc:sldChg chg="delSp modSp del mod">
        <pc:chgData name="Indrė Genytė-Pikčienė" userId="e84d8bf9-cb42-4ad1-a6a5-09b015cbdac3" providerId="ADAL" clId="{97E124AB-B96F-47BB-973B-11D08777F54C}" dt="2023-02-22T12:46:01.230" v="443" actId="47"/>
        <pc:sldMkLst>
          <pc:docMk/>
          <pc:sldMk cId="1192183070" sldId="2754"/>
        </pc:sldMkLst>
        <pc:graphicFrameChg chg="del">
          <ac:chgData name="Indrė Genytė-Pikčienė" userId="e84d8bf9-cb42-4ad1-a6a5-09b015cbdac3" providerId="ADAL" clId="{97E124AB-B96F-47BB-973B-11D08777F54C}" dt="2023-02-22T12:07:21.380" v="232" actId="478"/>
          <ac:graphicFrameMkLst>
            <pc:docMk/>
            <pc:sldMk cId="1192183070" sldId="2754"/>
            <ac:graphicFrameMk id="3" creationId="{FC1F9B04-D510-45A3-AE19-420515BC1CD7}"/>
          </ac:graphicFrameMkLst>
        </pc:graphicFrameChg>
        <pc:graphicFrameChg chg="mod">
          <ac:chgData name="Indrė Genytė-Pikčienė" userId="e84d8bf9-cb42-4ad1-a6a5-09b015cbdac3" providerId="ADAL" clId="{97E124AB-B96F-47BB-973B-11D08777F54C}" dt="2023-02-22T12:07:27.276" v="234" actId="14100"/>
          <ac:graphicFrameMkLst>
            <pc:docMk/>
            <pc:sldMk cId="1192183070" sldId="2754"/>
            <ac:graphicFrameMk id="6" creationId="{96E564B4-D0AA-2E23-A5E9-428DDD7841E9}"/>
          </ac:graphicFrameMkLst>
        </pc:graphicFrameChg>
        <pc:cxnChg chg="del">
          <ac:chgData name="Indrė Genytė-Pikčienė" userId="e84d8bf9-cb42-4ad1-a6a5-09b015cbdac3" providerId="ADAL" clId="{97E124AB-B96F-47BB-973B-11D08777F54C}" dt="2023-02-22T12:07:23.800" v="233" actId="478"/>
          <ac:cxnSpMkLst>
            <pc:docMk/>
            <pc:sldMk cId="1192183070" sldId="2754"/>
            <ac:cxnSpMk id="8" creationId="{E9B826AD-7C18-17D8-EEEE-3A6C0AC16609}"/>
          </ac:cxnSpMkLst>
        </pc:cxnChg>
      </pc:sldChg>
      <pc:sldChg chg="addSp delSp modSp mod">
        <pc:chgData name="Indrė Genytė-Pikčienė" userId="e84d8bf9-cb42-4ad1-a6a5-09b015cbdac3" providerId="ADAL" clId="{97E124AB-B96F-47BB-973B-11D08777F54C}" dt="2023-02-23T08:49:42.322" v="2126"/>
        <pc:sldMkLst>
          <pc:docMk/>
          <pc:sldMk cId="1509036545" sldId="2756"/>
        </pc:sldMkLst>
        <pc:spChg chg="mod">
          <ac:chgData name="Indrė Genytė-Pikčienė" userId="e84d8bf9-cb42-4ad1-a6a5-09b015cbdac3" providerId="ADAL" clId="{97E124AB-B96F-47BB-973B-11D08777F54C}" dt="2023-02-22T12:03:02.754" v="108" actId="20577"/>
          <ac:spMkLst>
            <pc:docMk/>
            <pc:sldMk cId="1509036545" sldId="2756"/>
            <ac:spMk id="8" creationId="{98C216B3-9692-DF7A-FDA2-BDACEE78BCE4}"/>
          </ac:spMkLst>
        </pc:spChg>
        <pc:spChg chg="mod">
          <ac:chgData name="Indrė Genytė-Pikčienė" userId="e84d8bf9-cb42-4ad1-a6a5-09b015cbdac3" providerId="ADAL" clId="{97E124AB-B96F-47BB-973B-11D08777F54C}" dt="2023-02-22T12:02:21.457" v="44" actId="1035"/>
          <ac:spMkLst>
            <pc:docMk/>
            <pc:sldMk cId="1509036545" sldId="2756"/>
            <ac:spMk id="31" creationId="{66180731-C298-E707-150A-DF18A7CCC9B9}"/>
          </ac:spMkLst>
        </pc:spChg>
        <pc:graphicFrameChg chg="add mod ord">
          <ac:chgData name="Indrė Genytė-Pikčienė" userId="e84d8bf9-cb42-4ad1-a6a5-09b015cbdac3" providerId="ADAL" clId="{97E124AB-B96F-47BB-973B-11D08777F54C}" dt="2023-02-23T08:49:42.322" v="2126"/>
          <ac:graphicFrameMkLst>
            <pc:docMk/>
            <pc:sldMk cId="1509036545" sldId="2756"/>
            <ac:graphicFrameMk id="3" creationId="{6ED4D2A5-0A63-F505-D8FB-04374C94EB27}"/>
          </ac:graphicFrameMkLst>
        </pc:graphicFrameChg>
        <pc:graphicFrameChg chg="del mod">
          <ac:chgData name="Indrė Genytė-Pikčienė" userId="e84d8bf9-cb42-4ad1-a6a5-09b015cbdac3" providerId="ADAL" clId="{97E124AB-B96F-47BB-973B-11D08777F54C}" dt="2023-02-22T12:01:22.776" v="25" actId="478"/>
          <ac:graphicFrameMkLst>
            <pc:docMk/>
            <pc:sldMk cId="1509036545" sldId="2756"/>
            <ac:graphicFrameMk id="21" creationId="{F455A672-05B9-6944-56B9-66DB96DCA6BA}"/>
          </ac:graphicFrameMkLst>
        </pc:graphicFrameChg>
        <pc:picChg chg="mod">
          <ac:chgData name="Indrė Genytė-Pikčienė" userId="e84d8bf9-cb42-4ad1-a6a5-09b015cbdac3" providerId="ADAL" clId="{97E124AB-B96F-47BB-973B-11D08777F54C}" dt="2023-02-22T12:07:52.007" v="235" actId="1076"/>
          <ac:picMkLst>
            <pc:docMk/>
            <pc:sldMk cId="1509036545" sldId="2756"/>
            <ac:picMk id="32" creationId="{5C27724E-65AB-5EAC-B6EE-B0C1AF97348E}"/>
          </ac:picMkLst>
        </pc:picChg>
        <pc:picChg chg="mod">
          <ac:chgData name="Indrė Genytė-Pikčienė" userId="e84d8bf9-cb42-4ad1-a6a5-09b015cbdac3" providerId="ADAL" clId="{97E124AB-B96F-47BB-973B-11D08777F54C}" dt="2023-02-22T12:02:21.457" v="44" actId="1035"/>
          <ac:picMkLst>
            <pc:docMk/>
            <pc:sldMk cId="1509036545" sldId="2756"/>
            <ac:picMk id="33" creationId="{0DEC79D4-69A0-AE6E-0E57-E11FC30E4DA8}"/>
          </ac:picMkLst>
        </pc:picChg>
        <pc:picChg chg="mod">
          <ac:chgData name="Indrė Genytė-Pikčienė" userId="e84d8bf9-cb42-4ad1-a6a5-09b015cbdac3" providerId="ADAL" clId="{97E124AB-B96F-47BB-973B-11D08777F54C}" dt="2023-02-22T12:07:59.752" v="236" actId="1076"/>
          <ac:picMkLst>
            <pc:docMk/>
            <pc:sldMk cId="1509036545" sldId="2756"/>
            <ac:picMk id="34" creationId="{666F70B1-5478-64F9-1FC0-CF45550F21F9}"/>
          </ac:picMkLst>
        </pc:picChg>
        <pc:cxnChg chg="mod">
          <ac:chgData name="Indrė Genytė-Pikčienė" userId="e84d8bf9-cb42-4ad1-a6a5-09b015cbdac3" providerId="ADAL" clId="{97E124AB-B96F-47BB-973B-11D08777F54C}" dt="2023-02-22T12:02:21.457" v="44" actId="1035"/>
          <ac:cxnSpMkLst>
            <pc:docMk/>
            <pc:sldMk cId="1509036545" sldId="2756"/>
            <ac:cxnSpMk id="29" creationId="{BB6C2CC2-6A41-275D-6C26-51F878B09C29}"/>
          </ac:cxnSpMkLst>
        </pc:cxnChg>
      </pc:sldChg>
      <pc:sldChg chg="modSp mod ord">
        <pc:chgData name="Indrė Genytė-Pikčienė" userId="e84d8bf9-cb42-4ad1-a6a5-09b015cbdac3" providerId="ADAL" clId="{97E124AB-B96F-47BB-973B-11D08777F54C}" dt="2023-02-22T14:28:40.649" v="1472" actId="20577"/>
        <pc:sldMkLst>
          <pc:docMk/>
          <pc:sldMk cId="2055484718" sldId="2764"/>
        </pc:sldMkLst>
        <pc:spChg chg="mod">
          <ac:chgData name="Indrė Genytė-Pikčienė" userId="e84d8bf9-cb42-4ad1-a6a5-09b015cbdac3" providerId="ADAL" clId="{97E124AB-B96F-47BB-973B-11D08777F54C}" dt="2023-02-22T14:28:40.649" v="1472" actId="20577"/>
          <ac:spMkLst>
            <pc:docMk/>
            <pc:sldMk cId="2055484718" sldId="2764"/>
            <ac:spMk id="2" creationId="{F396422F-65F1-4A4C-A591-D36C03FC0E68}"/>
          </ac:spMkLst>
        </pc:spChg>
      </pc:sldChg>
      <pc:sldChg chg="del">
        <pc:chgData name="Indrė Genytė-Pikčienė" userId="e84d8bf9-cb42-4ad1-a6a5-09b015cbdac3" providerId="ADAL" clId="{97E124AB-B96F-47BB-973B-11D08777F54C}" dt="2023-02-22T12:03:45.281" v="109" actId="47"/>
        <pc:sldMkLst>
          <pc:docMk/>
          <pc:sldMk cId="2768759624" sldId="2766"/>
        </pc:sldMkLst>
      </pc:sldChg>
      <pc:sldChg chg="addSp delSp modSp mod">
        <pc:chgData name="Indrė Genytė-Pikčienė" userId="e84d8bf9-cb42-4ad1-a6a5-09b015cbdac3" providerId="ADAL" clId="{97E124AB-B96F-47BB-973B-11D08777F54C}" dt="2023-02-22T12:07:07.606" v="231" actId="1076"/>
        <pc:sldMkLst>
          <pc:docMk/>
          <pc:sldMk cId="1818117194" sldId="2768"/>
        </pc:sldMkLst>
        <pc:spChg chg="mod">
          <ac:chgData name="Indrė Genytė-Pikčienė" userId="e84d8bf9-cb42-4ad1-a6a5-09b015cbdac3" providerId="ADAL" clId="{97E124AB-B96F-47BB-973B-11D08777F54C}" dt="2023-02-22T12:05:53.476" v="211" actId="20577"/>
          <ac:spMkLst>
            <pc:docMk/>
            <pc:sldMk cId="1818117194" sldId="2768"/>
            <ac:spMk id="2" creationId="{1A7B9871-4C85-4487-961A-ABB964F2501B}"/>
          </ac:spMkLst>
        </pc:spChg>
        <pc:spChg chg="add del">
          <ac:chgData name="Indrė Genytė-Pikčienė" userId="e84d8bf9-cb42-4ad1-a6a5-09b015cbdac3" providerId="ADAL" clId="{97E124AB-B96F-47BB-973B-11D08777F54C}" dt="2023-02-22T12:05:59.452" v="212" actId="478"/>
          <ac:spMkLst>
            <pc:docMk/>
            <pc:sldMk cId="1818117194" sldId="2768"/>
            <ac:spMk id="9" creationId="{F95DD2B2-A711-1456-E866-78A5BB080DDC}"/>
          </ac:spMkLst>
        </pc:spChg>
        <pc:graphicFrameChg chg="mod">
          <ac:chgData name="Indrė Genytė-Pikčienė" userId="e84d8bf9-cb42-4ad1-a6a5-09b015cbdac3" providerId="ADAL" clId="{97E124AB-B96F-47BB-973B-11D08777F54C}" dt="2023-02-22T12:06:03.378" v="213"/>
          <ac:graphicFrameMkLst>
            <pc:docMk/>
            <pc:sldMk cId="1818117194" sldId="2768"/>
            <ac:graphicFrameMk id="5" creationId="{CB2C9D19-E9BC-C4FF-6FA4-43EF0EBE01A8}"/>
          </ac:graphicFrameMkLst>
        </pc:graphicFrameChg>
        <pc:graphicFrameChg chg="add del">
          <ac:chgData name="Indrė Genytė-Pikčienė" userId="e84d8bf9-cb42-4ad1-a6a5-09b015cbdac3" providerId="ADAL" clId="{97E124AB-B96F-47BB-973B-11D08777F54C}" dt="2023-02-22T12:06:29.146" v="225" actId="478"/>
          <ac:graphicFrameMkLst>
            <pc:docMk/>
            <pc:sldMk cId="1818117194" sldId="2768"/>
            <ac:graphicFrameMk id="6" creationId="{B0A88332-8174-194D-030E-05FD8DED3E61}"/>
          </ac:graphicFrameMkLst>
        </pc:graphicFrameChg>
        <pc:graphicFrameChg chg="add mod">
          <ac:chgData name="Indrė Genytė-Pikčienė" userId="e84d8bf9-cb42-4ad1-a6a5-09b015cbdac3" providerId="ADAL" clId="{97E124AB-B96F-47BB-973B-11D08777F54C}" dt="2023-02-22T12:07:07.606" v="231" actId="1076"/>
          <ac:graphicFrameMkLst>
            <pc:docMk/>
            <pc:sldMk cId="1818117194" sldId="2768"/>
            <ac:graphicFrameMk id="10" creationId="{AEDE820A-0BE2-1941-EFAD-0FBD9569B8BF}"/>
          </ac:graphicFrameMkLst>
        </pc:graphicFrameChg>
      </pc:sldChg>
      <pc:sldChg chg="addSp delSp modSp mod">
        <pc:chgData name="Indrė Genytė-Pikčienė" userId="e84d8bf9-cb42-4ad1-a6a5-09b015cbdac3" providerId="ADAL" clId="{97E124AB-B96F-47BB-973B-11D08777F54C}" dt="2023-02-22T14:27:04.882" v="1364" actId="1038"/>
        <pc:sldMkLst>
          <pc:docMk/>
          <pc:sldMk cId="3523171271" sldId="2771"/>
        </pc:sldMkLst>
        <pc:spChg chg="mod">
          <ac:chgData name="Indrė Genytė-Pikčienė" userId="e84d8bf9-cb42-4ad1-a6a5-09b015cbdac3" providerId="ADAL" clId="{97E124AB-B96F-47BB-973B-11D08777F54C}" dt="2023-02-22T14:26:57.743" v="1361" actId="20577"/>
          <ac:spMkLst>
            <pc:docMk/>
            <pc:sldMk cId="3523171271" sldId="2771"/>
            <ac:spMk id="2" creationId="{BEA2C79E-CF10-445B-A4E4-77AFB10454C7}"/>
          </ac:spMkLst>
        </pc:spChg>
        <pc:graphicFrameChg chg="add mod">
          <ac:chgData name="Indrė Genytė-Pikčienė" userId="e84d8bf9-cb42-4ad1-a6a5-09b015cbdac3" providerId="ADAL" clId="{97E124AB-B96F-47BB-973B-11D08777F54C}" dt="2023-02-22T14:27:04.882" v="1364" actId="1038"/>
          <ac:graphicFrameMkLst>
            <pc:docMk/>
            <pc:sldMk cId="3523171271" sldId="2771"/>
            <ac:graphicFrameMk id="3" creationId="{D070E138-B697-21F0-E3C9-FCF155B67453}"/>
          </ac:graphicFrameMkLst>
        </pc:graphicFrameChg>
        <pc:graphicFrameChg chg="del">
          <ac:chgData name="Indrė Genytė-Pikčienė" userId="e84d8bf9-cb42-4ad1-a6a5-09b015cbdac3" providerId="ADAL" clId="{97E124AB-B96F-47BB-973B-11D08777F54C}" dt="2023-02-22T14:25:51.241" v="1195" actId="478"/>
          <ac:graphicFrameMkLst>
            <pc:docMk/>
            <pc:sldMk cId="3523171271" sldId="2771"/>
            <ac:graphicFrameMk id="4" creationId="{DF03F3E6-60C0-4AD9-4EAF-6555F75E7CB4}"/>
          </ac:graphicFrameMkLst>
        </pc:graphicFrameChg>
        <pc:graphicFrameChg chg="mod">
          <ac:chgData name="Indrė Genytė-Pikčienė" userId="e84d8bf9-cb42-4ad1-a6a5-09b015cbdac3" providerId="ADAL" clId="{97E124AB-B96F-47BB-973B-11D08777F54C}" dt="2023-02-22T14:26:21.159" v="1215" actId="1035"/>
          <ac:graphicFrameMkLst>
            <pc:docMk/>
            <pc:sldMk cId="3523171271" sldId="2771"/>
            <ac:graphicFrameMk id="10" creationId="{DFDFA18A-C3B1-CCD9-79E4-5374951395DE}"/>
          </ac:graphicFrameMkLst>
        </pc:graphicFrameChg>
        <pc:picChg chg="add mod">
          <ac:chgData name="Indrė Genytė-Pikčienė" userId="e84d8bf9-cb42-4ad1-a6a5-09b015cbdac3" providerId="ADAL" clId="{97E124AB-B96F-47BB-973B-11D08777F54C}" dt="2023-02-22T14:27:04.882" v="1364" actId="1038"/>
          <ac:picMkLst>
            <pc:docMk/>
            <pc:sldMk cId="3523171271" sldId="2771"/>
            <ac:picMk id="5" creationId="{2848A8CF-11AB-90E3-FED2-22BC34805B75}"/>
          </ac:picMkLst>
        </pc:picChg>
        <pc:cxnChg chg="mod">
          <ac:chgData name="Indrė Genytė-Pikčienė" userId="e84d8bf9-cb42-4ad1-a6a5-09b015cbdac3" providerId="ADAL" clId="{97E124AB-B96F-47BB-973B-11D08777F54C}" dt="2023-02-22T14:26:16.462" v="1212" actId="1076"/>
          <ac:cxnSpMkLst>
            <pc:docMk/>
            <pc:sldMk cId="3523171271" sldId="2771"/>
            <ac:cxnSpMk id="7" creationId="{2F092F1D-A27C-8EC4-1DBC-C50A66B1327F}"/>
          </ac:cxnSpMkLst>
        </pc:cxnChg>
      </pc:sldChg>
      <pc:sldChg chg="modSp del">
        <pc:chgData name="Indrė Genytė-Pikčienė" userId="e84d8bf9-cb42-4ad1-a6a5-09b015cbdac3" providerId="ADAL" clId="{97E124AB-B96F-47BB-973B-11D08777F54C}" dt="2023-02-22T14:40:10.907" v="1591" actId="47"/>
        <pc:sldMkLst>
          <pc:docMk/>
          <pc:sldMk cId="924846958" sldId="2772"/>
        </pc:sldMkLst>
        <pc:graphicFrameChg chg="mod">
          <ac:chgData name="Indrė Genytė-Pikčienė" userId="e84d8bf9-cb42-4ad1-a6a5-09b015cbdac3" providerId="ADAL" clId="{97E124AB-B96F-47BB-973B-11D08777F54C}" dt="2023-02-22T12:13:09.115" v="257"/>
          <ac:graphicFrameMkLst>
            <pc:docMk/>
            <pc:sldMk cId="924846958" sldId="2772"/>
            <ac:graphicFrameMk id="7" creationId="{49D7A869-E647-C377-F7D9-A2122F93F2CA}"/>
          </ac:graphicFrameMkLst>
        </pc:graphicFrameChg>
      </pc:sldChg>
      <pc:sldChg chg="del">
        <pc:chgData name="Indrė Genytė-Pikčienė" userId="e84d8bf9-cb42-4ad1-a6a5-09b015cbdac3" providerId="ADAL" clId="{97E124AB-B96F-47BB-973B-11D08777F54C}" dt="2023-02-22T12:09:45.439" v="244" actId="47"/>
        <pc:sldMkLst>
          <pc:docMk/>
          <pc:sldMk cId="2371647914" sldId="2777"/>
        </pc:sldMkLst>
      </pc:sldChg>
      <pc:sldChg chg="del">
        <pc:chgData name="Indrė Genytė-Pikčienė" userId="e84d8bf9-cb42-4ad1-a6a5-09b015cbdac3" providerId="ADAL" clId="{97E124AB-B96F-47BB-973B-11D08777F54C}" dt="2023-02-22T12:09:49.374" v="245" actId="47"/>
        <pc:sldMkLst>
          <pc:docMk/>
          <pc:sldMk cId="2314148333" sldId="2778"/>
        </pc:sldMkLst>
      </pc:sldChg>
      <pc:sldChg chg="modSp">
        <pc:chgData name="Indrė Genytė-Pikčienė" userId="e84d8bf9-cb42-4ad1-a6a5-09b015cbdac3" providerId="ADAL" clId="{97E124AB-B96F-47BB-973B-11D08777F54C}" dt="2023-02-22T12:09:59" v="247"/>
        <pc:sldMkLst>
          <pc:docMk/>
          <pc:sldMk cId="1198855379" sldId="2779"/>
        </pc:sldMkLst>
        <pc:graphicFrameChg chg="mod">
          <ac:chgData name="Indrė Genytė-Pikčienė" userId="e84d8bf9-cb42-4ad1-a6a5-09b015cbdac3" providerId="ADAL" clId="{97E124AB-B96F-47BB-973B-11D08777F54C}" dt="2023-02-22T12:09:59" v="247"/>
          <ac:graphicFrameMkLst>
            <pc:docMk/>
            <pc:sldMk cId="1198855379" sldId="2779"/>
            <ac:graphicFrameMk id="6" creationId="{BF865F01-14CC-8497-A4A9-1E83A20F6B38}"/>
          </ac:graphicFrameMkLst>
        </pc:graphicFrameChg>
        <pc:graphicFrameChg chg="mod">
          <ac:chgData name="Indrė Genytė-Pikčienė" userId="e84d8bf9-cb42-4ad1-a6a5-09b015cbdac3" providerId="ADAL" clId="{97E124AB-B96F-47BB-973B-11D08777F54C}" dt="2023-02-22T12:09:55.129" v="246"/>
          <ac:graphicFrameMkLst>
            <pc:docMk/>
            <pc:sldMk cId="1198855379" sldId="2779"/>
            <ac:graphicFrameMk id="7" creationId="{AD1D586F-C474-5F8C-286D-D843DFFEC4A7}"/>
          </ac:graphicFrameMkLst>
        </pc:graphicFrameChg>
      </pc:sldChg>
      <pc:sldChg chg="modSp mod">
        <pc:chgData name="Indrė Genytė-Pikčienė" userId="e84d8bf9-cb42-4ad1-a6a5-09b015cbdac3" providerId="ADAL" clId="{97E124AB-B96F-47BB-973B-11D08777F54C}" dt="2023-02-22T13:14:51.982" v="522"/>
        <pc:sldMkLst>
          <pc:docMk/>
          <pc:sldMk cId="2044718188" sldId="2781"/>
        </pc:sldMkLst>
        <pc:grpChg chg="mod">
          <ac:chgData name="Indrė Genytė-Pikčienė" userId="e84d8bf9-cb42-4ad1-a6a5-09b015cbdac3" providerId="ADAL" clId="{97E124AB-B96F-47BB-973B-11D08777F54C}" dt="2023-02-22T13:14:12.736" v="509" actId="1036"/>
          <ac:grpSpMkLst>
            <pc:docMk/>
            <pc:sldMk cId="2044718188" sldId="2781"/>
            <ac:grpSpMk id="9" creationId="{2B535B1E-8AD6-3916-407A-513040E29D5D}"/>
          </ac:grpSpMkLst>
        </pc:grpChg>
        <pc:graphicFrameChg chg="mod">
          <ac:chgData name="Indrė Genytė-Pikčienė" userId="e84d8bf9-cb42-4ad1-a6a5-09b015cbdac3" providerId="ADAL" clId="{97E124AB-B96F-47BB-973B-11D08777F54C}" dt="2023-02-22T13:13:50.318" v="497"/>
          <ac:graphicFrameMkLst>
            <pc:docMk/>
            <pc:sldMk cId="2044718188" sldId="2781"/>
            <ac:graphicFrameMk id="3" creationId="{C6829D51-2A8E-4E8A-9D18-645FD0D60122}"/>
          </ac:graphicFrameMkLst>
        </pc:graphicFrameChg>
        <pc:picChg chg="mod">
          <ac:chgData name="Indrė Genytė-Pikčienė" userId="e84d8bf9-cb42-4ad1-a6a5-09b015cbdac3" providerId="ADAL" clId="{97E124AB-B96F-47BB-973B-11D08777F54C}" dt="2023-02-22T13:14:51.982" v="522"/>
          <ac:picMkLst>
            <pc:docMk/>
            <pc:sldMk cId="2044718188" sldId="2781"/>
            <ac:picMk id="2" creationId="{A4C98582-2AA0-B725-8519-913E8670C84E}"/>
          </ac:picMkLst>
        </pc:picChg>
        <pc:picChg chg="mod">
          <ac:chgData name="Indrė Genytė-Pikčienė" userId="e84d8bf9-cb42-4ad1-a6a5-09b015cbdac3" providerId="ADAL" clId="{97E124AB-B96F-47BB-973B-11D08777F54C}" dt="2023-02-22T13:14:12.736" v="509" actId="1036"/>
          <ac:picMkLst>
            <pc:docMk/>
            <pc:sldMk cId="2044718188" sldId="2781"/>
            <ac:picMk id="6" creationId="{3E34DB4A-8AD3-D529-9330-D3B47466A111}"/>
          </ac:picMkLst>
        </pc:picChg>
      </pc:sldChg>
      <pc:sldChg chg="modSp">
        <pc:chgData name="Indrė Genytė-Pikčienė" userId="e84d8bf9-cb42-4ad1-a6a5-09b015cbdac3" providerId="ADAL" clId="{97E124AB-B96F-47BB-973B-11D08777F54C}" dt="2023-02-22T14:44:38.589" v="1848"/>
        <pc:sldMkLst>
          <pc:docMk/>
          <pc:sldMk cId="1714666635" sldId="2785"/>
        </pc:sldMkLst>
        <pc:graphicFrameChg chg="mod">
          <ac:chgData name="Indrė Genytė-Pikčienė" userId="e84d8bf9-cb42-4ad1-a6a5-09b015cbdac3" providerId="ADAL" clId="{97E124AB-B96F-47BB-973B-11D08777F54C}" dt="2023-02-22T13:10:17.309" v="479"/>
          <ac:graphicFrameMkLst>
            <pc:docMk/>
            <pc:sldMk cId="1714666635" sldId="2785"/>
            <ac:graphicFrameMk id="7" creationId="{F20D567F-A572-50B9-CDDF-D4C408FFF4A0}"/>
          </ac:graphicFrameMkLst>
        </pc:graphicFrameChg>
        <pc:graphicFrameChg chg="mod">
          <ac:chgData name="Indrė Genytė-Pikčienė" userId="e84d8bf9-cb42-4ad1-a6a5-09b015cbdac3" providerId="ADAL" clId="{97E124AB-B96F-47BB-973B-11D08777F54C}" dt="2023-02-22T14:44:38.589" v="1848"/>
          <ac:graphicFrameMkLst>
            <pc:docMk/>
            <pc:sldMk cId="1714666635" sldId="2785"/>
            <ac:graphicFrameMk id="11" creationId="{17CAAEEA-B4BC-D29A-9247-12153328674C}"/>
          </ac:graphicFrameMkLst>
        </pc:graphicFrameChg>
      </pc:sldChg>
      <pc:sldChg chg="del">
        <pc:chgData name="Indrė Genytė-Pikčienė" userId="e84d8bf9-cb42-4ad1-a6a5-09b015cbdac3" providerId="ADAL" clId="{97E124AB-B96F-47BB-973B-11D08777F54C}" dt="2023-02-22T12:24:39.002" v="267" actId="47"/>
        <pc:sldMkLst>
          <pc:docMk/>
          <pc:sldMk cId="3458418862" sldId="2790"/>
        </pc:sldMkLst>
      </pc:sldChg>
      <pc:sldChg chg="addSp delSp modSp mod modNotesTx">
        <pc:chgData name="Indrė Genytė-Pikčienė" userId="e84d8bf9-cb42-4ad1-a6a5-09b015cbdac3" providerId="ADAL" clId="{97E124AB-B96F-47BB-973B-11D08777F54C}" dt="2023-02-23T10:08:08.593" v="2978" actId="14100"/>
        <pc:sldMkLst>
          <pc:docMk/>
          <pc:sldMk cId="2307908053" sldId="2791"/>
        </pc:sldMkLst>
        <pc:spChg chg="del">
          <ac:chgData name="Indrė Genytė-Pikčienė" userId="e84d8bf9-cb42-4ad1-a6a5-09b015cbdac3" providerId="ADAL" clId="{97E124AB-B96F-47BB-973B-11D08777F54C}" dt="2023-02-22T12:11:48.245" v="250" actId="478"/>
          <ac:spMkLst>
            <pc:docMk/>
            <pc:sldMk cId="2307908053" sldId="2791"/>
            <ac:spMk id="6" creationId="{68922F1E-1357-0E98-98C3-D4EBAC2541BB}"/>
          </ac:spMkLst>
        </pc:spChg>
        <pc:spChg chg="del">
          <ac:chgData name="Indrė Genytė-Pikčienė" userId="e84d8bf9-cb42-4ad1-a6a5-09b015cbdac3" providerId="ADAL" clId="{97E124AB-B96F-47BB-973B-11D08777F54C}" dt="2023-02-22T12:11:48.245" v="250" actId="478"/>
          <ac:spMkLst>
            <pc:docMk/>
            <pc:sldMk cId="2307908053" sldId="2791"/>
            <ac:spMk id="7" creationId="{B8DCB1F4-986B-BA77-9C09-11BA34BD30B5}"/>
          </ac:spMkLst>
        </pc:spChg>
        <pc:graphicFrameChg chg="del mod">
          <ac:chgData name="Indrė Genytė-Pikčienė" userId="e84d8bf9-cb42-4ad1-a6a5-09b015cbdac3" providerId="ADAL" clId="{97E124AB-B96F-47BB-973B-11D08777F54C}" dt="2023-02-22T12:12:19.812" v="252" actId="478"/>
          <ac:graphicFrameMkLst>
            <pc:docMk/>
            <pc:sldMk cId="2307908053" sldId="2791"/>
            <ac:graphicFrameMk id="2" creationId="{71FF4E29-1095-0261-A200-62B4AE1CEC92}"/>
          </ac:graphicFrameMkLst>
        </pc:graphicFrameChg>
        <pc:graphicFrameChg chg="add mod">
          <ac:chgData name="Indrė Genytė-Pikčienė" userId="e84d8bf9-cb42-4ad1-a6a5-09b015cbdac3" providerId="ADAL" clId="{97E124AB-B96F-47BB-973B-11D08777F54C}" dt="2023-02-23T10:08:08.593" v="2978" actId="14100"/>
          <ac:graphicFrameMkLst>
            <pc:docMk/>
            <pc:sldMk cId="2307908053" sldId="2791"/>
            <ac:graphicFrameMk id="3" creationId="{83997429-02D7-30A3-3D84-9C269A5A97D2}"/>
          </ac:graphicFrameMkLst>
        </pc:graphicFrameChg>
        <pc:graphicFrameChg chg="del">
          <ac:chgData name="Indrė Genytė-Pikčienė" userId="e84d8bf9-cb42-4ad1-a6a5-09b015cbdac3" providerId="ADAL" clId="{97E124AB-B96F-47BB-973B-11D08777F54C}" dt="2023-02-22T12:11:45.507" v="249" actId="478"/>
          <ac:graphicFrameMkLst>
            <pc:docMk/>
            <pc:sldMk cId="2307908053" sldId="2791"/>
            <ac:graphicFrameMk id="5" creationId="{BF0CFB89-EC1A-A986-DFA2-C38C231380A4}"/>
          </ac:graphicFrameMkLst>
        </pc:graphicFrameChg>
      </pc:sldChg>
      <pc:sldChg chg="modSp del">
        <pc:chgData name="Indrė Genytė-Pikčienė" userId="e84d8bf9-cb42-4ad1-a6a5-09b015cbdac3" providerId="ADAL" clId="{97E124AB-B96F-47BB-973B-11D08777F54C}" dt="2023-02-22T15:25:00.560" v="2125" actId="47"/>
        <pc:sldMkLst>
          <pc:docMk/>
          <pc:sldMk cId="1432071709" sldId="2792"/>
        </pc:sldMkLst>
        <pc:graphicFrameChg chg="mod">
          <ac:chgData name="Indrė Genytė-Pikčienė" userId="e84d8bf9-cb42-4ad1-a6a5-09b015cbdac3" providerId="ADAL" clId="{97E124AB-B96F-47BB-973B-11D08777F54C}" dt="2023-02-22T12:12:41.289" v="256"/>
          <ac:graphicFrameMkLst>
            <pc:docMk/>
            <pc:sldMk cId="1432071709" sldId="2792"/>
            <ac:graphicFrameMk id="5" creationId="{F05FE985-C144-B4CD-0EDF-6D9F492D1428}"/>
          </ac:graphicFrameMkLst>
        </pc:graphicFrameChg>
      </pc:sldChg>
      <pc:sldChg chg="addSp delSp modSp new mod">
        <pc:chgData name="Indrė Genytė-Pikčienė" userId="e84d8bf9-cb42-4ad1-a6a5-09b015cbdac3" providerId="ADAL" clId="{97E124AB-B96F-47BB-973B-11D08777F54C}" dt="2023-02-22T13:27:12.021" v="849" actId="1037"/>
        <pc:sldMkLst>
          <pc:docMk/>
          <pc:sldMk cId="2205581169" sldId="2793"/>
        </pc:sldMkLst>
        <pc:spChg chg="mod">
          <ac:chgData name="Indrė Genytė-Pikčienė" userId="e84d8bf9-cb42-4ad1-a6a5-09b015cbdac3" providerId="ADAL" clId="{97E124AB-B96F-47BB-973B-11D08777F54C}" dt="2023-02-22T13:26:35.445" v="824" actId="1037"/>
          <ac:spMkLst>
            <pc:docMk/>
            <pc:sldMk cId="2205581169" sldId="2793"/>
            <ac:spMk id="2" creationId="{E8A228A1-7806-B406-899E-FA7A0B5EF52F}"/>
          </ac:spMkLst>
        </pc:spChg>
        <pc:spChg chg="del">
          <ac:chgData name="Indrė Genytė-Pikčienė" userId="e84d8bf9-cb42-4ad1-a6a5-09b015cbdac3" providerId="ADAL" clId="{97E124AB-B96F-47BB-973B-11D08777F54C}" dt="2023-02-22T13:08:04.025" v="457" actId="478"/>
          <ac:spMkLst>
            <pc:docMk/>
            <pc:sldMk cId="2205581169" sldId="2793"/>
            <ac:spMk id="3" creationId="{D5D7E855-99FF-68ED-91A5-E8F625251128}"/>
          </ac:spMkLst>
        </pc:spChg>
        <pc:spChg chg="del">
          <ac:chgData name="Indrė Genytė-Pikčienė" userId="e84d8bf9-cb42-4ad1-a6a5-09b015cbdac3" providerId="ADAL" clId="{97E124AB-B96F-47BB-973B-11D08777F54C}" dt="2023-02-22T13:08:07.738" v="458" actId="478"/>
          <ac:spMkLst>
            <pc:docMk/>
            <pc:sldMk cId="2205581169" sldId="2793"/>
            <ac:spMk id="4" creationId="{35BF6B2A-3EBD-198B-04C8-7A4F27A6DFBE}"/>
          </ac:spMkLst>
        </pc:spChg>
        <pc:spChg chg="add mod">
          <ac:chgData name="Indrė Genytė-Pikčienė" userId="e84d8bf9-cb42-4ad1-a6a5-09b015cbdac3" providerId="ADAL" clId="{97E124AB-B96F-47BB-973B-11D08777F54C}" dt="2023-02-22T13:24:54.250" v="559" actId="20577"/>
          <ac:spMkLst>
            <pc:docMk/>
            <pc:sldMk cId="2205581169" sldId="2793"/>
            <ac:spMk id="8" creationId="{DEC69BC0-0E4E-3986-8D3D-B7AB7E8ED80C}"/>
          </ac:spMkLst>
        </pc:spChg>
        <pc:spChg chg="add mod">
          <ac:chgData name="Indrė Genytė-Pikčienė" userId="e84d8bf9-cb42-4ad1-a6a5-09b015cbdac3" providerId="ADAL" clId="{97E124AB-B96F-47BB-973B-11D08777F54C}" dt="2023-02-22T13:25:31.505" v="612" actId="1076"/>
          <ac:spMkLst>
            <pc:docMk/>
            <pc:sldMk cId="2205581169" sldId="2793"/>
            <ac:spMk id="9" creationId="{EEA75CA7-B73C-1308-709A-ED0E52B9F60B}"/>
          </ac:spMkLst>
        </pc:spChg>
        <pc:graphicFrameChg chg="add mod">
          <ac:chgData name="Indrė Genytė-Pikčienė" userId="e84d8bf9-cb42-4ad1-a6a5-09b015cbdac3" providerId="ADAL" clId="{97E124AB-B96F-47BB-973B-11D08777F54C}" dt="2023-02-22T13:24:38.457" v="542"/>
          <ac:graphicFrameMkLst>
            <pc:docMk/>
            <pc:sldMk cId="2205581169" sldId="2793"/>
            <ac:graphicFrameMk id="7" creationId="{BBB312BA-E190-C8C4-5055-BAE78D6CBC41}"/>
          </ac:graphicFrameMkLst>
        </pc:graphicFrameChg>
        <pc:picChg chg="add mod">
          <ac:chgData name="Indrė Genytė-Pikčienė" userId="e84d8bf9-cb42-4ad1-a6a5-09b015cbdac3" providerId="ADAL" clId="{97E124AB-B96F-47BB-973B-11D08777F54C}" dt="2023-02-22T13:27:12.021" v="849" actId="1037"/>
          <ac:picMkLst>
            <pc:docMk/>
            <pc:sldMk cId="2205581169" sldId="2793"/>
            <ac:picMk id="6" creationId="{306B6380-9894-5313-C8CC-32054585564A}"/>
          </ac:picMkLst>
        </pc:picChg>
        <pc:cxnChg chg="add mod">
          <ac:chgData name="Indrė Genytė-Pikčienė" userId="e84d8bf9-cb42-4ad1-a6a5-09b015cbdac3" providerId="ADAL" clId="{97E124AB-B96F-47BB-973B-11D08777F54C}" dt="2023-02-22T13:27:03.846" v="847" actId="1037"/>
          <ac:cxnSpMkLst>
            <pc:docMk/>
            <pc:sldMk cId="2205581169" sldId="2793"/>
            <ac:cxnSpMk id="10" creationId="{A4C8DF39-2E20-FC98-AE72-5C062BDD18DF}"/>
          </ac:cxnSpMkLst>
        </pc:cxnChg>
      </pc:sldChg>
      <pc:sldChg chg="new del ord">
        <pc:chgData name="Indrė Genytė-Pikčienė" userId="e84d8bf9-cb42-4ad1-a6a5-09b015cbdac3" providerId="ADAL" clId="{97E124AB-B96F-47BB-973B-11D08777F54C}" dt="2023-02-22T14:27:27.055" v="1366" actId="47"/>
        <pc:sldMkLst>
          <pc:docMk/>
          <pc:sldMk cId="2800378168" sldId="2794"/>
        </pc:sldMkLst>
      </pc:sldChg>
      <pc:sldChg chg="addSp delSp modSp add mod ord">
        <pc:chgData name="Indrė Genytė-Pikčienė" userId="e84d8bf9-cb42-4ad1-a6a5-09b015cbdac3" providerId="ADAL" clId="{97E124AB-B96F-47BB-973B-11D08777F54C}" dt="2023-02-22T14:29:29.040" v="1482"/>
        <pc:sldMkLst>
          <pc:docMk/>
          <pc:sldMk cId="3678674001" sldId="2795"/>
        </pc:sldMkLst>
        <pc:spChg chg="mod">
          <ac:chgData name="Indrė Genytė-Pikčienė" userId="e84d8bf9-cb42-4ad1-a6a5-09b015cbdac3" providerId="ADAL" clId="{97E124AB-B96F-47BB-973B-11D08777F54C}" dt="2023-02-22T13:30:31.582" v="999" actId="20577"/>
          <ac:spMkLst>
            <pc:docMk/>
            <pc:sldMk cId="3678674001" sldId="2795"/>
            <ac:spMk id="2" creationId="{F6FBA81C-8D31-4B8D-B5B1-9DA6E3DCC943}"/>
          </ac:spMkLst>
        </pc:spChg>
        <pc:spChg chg="add mod">
          <ac:chgData name="Indrė Genytė-Pikčienė" userId="e84d8bf9-cb42-4ad1-a6a5-09b015cbdac3" providerId="ADAL" clId="{97E124AB-B96F-47BB-973B-11D08777F54C}" dt="2023-02-22T14:24:23.636" v="1192" actId="20577"/>
          <ac:spMkLst>
            <pc:docMk/>
            <pc:sldMk cId="3678674001" sldId="2795"/>
            <ac:spMk id="5" creationId="{6F49BAFE-FDA3-77D0-1CE4-727965818C22}"/>
          </ac:spMkLst>
        </pc:spChg>
        <pc:spChg chg="del">
          <ac:chgData name="Indrė Genytė-Pikčienė" userId="e84d8bf9-cb42-4ad1-a6a5-09b015cbdac3" providerId="ADAL" clId="{97E124AB-B96F-47BB-973B-11D08777F54C}" dt="2023-02-22T13:31:37.734" v="1007" actId="478"/>
          <ac:spMkLst>
            <pc:docMk/>
            <pc:sldMk cId="3678674001" sldId="2795"/>
            <ac:spMk id="8" creationId="{A9BA104E-1086-455C-B1BE-FB20FC37697D}"/>
          </ac:spMkLst>
        </pc:spChg>
        <pc:graphicFrameChg chg="add del mod">
          <ac:chgData name="Indrė Genytė-Pikčienė" userId="e84d8bf9-cb42-4ad1-a6a5-09b015cbdac3" providerId="ADAL" clId="{97E124AB-B96F-47BB-973B-11D08777F54C}" dt="2023-02-22T14:21:40.278" v="1175" actId="478"/>
          <ac:graphicFrameMkLst>
            <pc:docMk/>
            <pc:sldMk cId="3678674001" sldId="2795"/>
            <ac:graphicFrameMk id="3" creationId="{ADC4890E-47A7-9F6F-4074-879F19CC17EA}"/>
          </ac:graphicFrameMkLst>
        </pc:graphicFrameChg>
        <pc:graphicFrameChg chg="add mod">
          <ac:chgData name="Indrė Genytė-Pikčienė" userId="e84d8bf9-cb42-4ad1-a6a5-09b015cbdac3" providerId="ADAL" clId="{97E124AB-B96F-47BB-973B-11D08777F54C}" dt="2023-02-22T14:24:35.696" v="1194" actId="255"/>
          <ac:graphicFrameMkLst>
            <pc:docMk/>
            <pc:sldMk cId="3678674001" sldId="2795"/>
            <ac:graphicFrameMk id="4" creationId="{94A8D151-8083-0D28-67F4-FC04B570EFA3}"/>
          </ac:graphicFrameMkLst>
        </pc:graphicFrameChg>
        <pc:graphicFrameChg chg="add mod">
          <ac:chgData name="Indrė Genytė-Pikčienė" userId="e84d8bf9-cb42-4ad1-a6a5-09b015cbdac3" providerId="ADAL" clId="{97E124AB-B96F-47BB-973B-11D08777F54C}" dt="2023-02-22T14:23:55.637" v="1178" actId="1037"/>
          <ac:graphicFrameMkLst>
            <pc:docMk/>
            <pc:sldMk cId="3678674001" sldId="2795"/>
            <ac:graphicFrameMk id="7" creationId="{9217DE53-95CC-9752-779F-361C95B2348E}"/>
          </ac:graphicFrameMkLst>
        </pc:graphicFrameChg>
        <pc:graphicFrameChg chg="del">
          <ac:chgData name="Indrė Genytė-Pikčienė" userId="e84d8bf9-cb42-4ad1-a6a5-09b015cbdac3" providerId="ADAL" clId="{97E124AB-B96F-47BB-973B-11D08777F54C}" dt="2023-02-22T13:31:17.285" v="1002" actId="478"/>
          <ac:graphicFrameMkLst>
            <pc:docMk/>
            <pc:sldMk cId="3678674001" sldId="2795"/>
            <ac:graphicFrameMk id="10" creationId="{2BDA619D-4911-9A48-DD4F-D2731EE29F62}"/>
          </ac:graphicFrameMkLst>
        </pc:graphicFrameChg>
      </pc:sldChg>
      <pc:sldChg chg="delSp modSp new del mod">
        <pc:chgData name="Indrė Genytė-Pikčienė" userId="e84d8bf9-cb42-4ad1-a6a5-09b015cbdac3" providerId="ADAL" clId="{97E124AB-B96F-47BB-973B-11D08777F54C}" dt="2023-02-22T14:30:46.678" v="1491" actId="47"/>
        <pc:sldMkLst>
          <pc:docMk/>
          <pc:sldMk cId="2537259884" sldId="2796"/>
        </pc:sldMkLst>
        <pc:spChg chg="mod">
          <ac:chgData name="Indrė Genytė-Pikčienė" userId="e84d8bf9-cb42-4ad1-a6a5-09b015cbdac3" providerId="ADAL" clId="{97E124AB-B96F-47BB-973B-11D08777F54C}" dt="2023-02-22T14:29:51.646" v="1487" actId="14100"/>
          <ac:spMkLst>
            <pc:docMk/>
            <pc:sldMk cId="2537259884" sldId="2796"/>
            <ac:spMk id="2" creationId="{BC8EB527-8A23-57BE-7EF0-2FC1E6E76EDF}"/>
          </ac:spMkLst>
        </pc:spChg>
        <pc:spChg chg="del">
          <ac:chgData name="Indrė Genytė-Pikčienė" userId="e84d8bf9-cb42-4ad1-a6a5-09b015cbdac3" providerId="ADAL" clId="{97E124AB-B96F-47BB-973B-11D08777F54C}" dt="2023-02-22T14:29:53.080" v="1488" actId="478"/>
          <ac:spMkLst>
            <pc:docMk/>
            <pc:sldMk cId="2537259884" sldId="2796"/>
            <ac:spMk id="3" creationId="{3EC636B8-B21F-63B4-E228-2CF567585C70}"/>
          </ac:spMkLst>
        </pc:spChg>
        <pc:spChg chg="del">
          <ac:chgData name="Indrė Genytė-Pikčienė" userId="e84d8bf9-cb42-4ad1-a6a5-09b015cbdac3" providerId="ADAL" clId="{97E124AB-B96F-47BB-973B-11D08777F54C}" dt="2023-02-22T14:29:55.487" v="1489" actId="478"/>
          <ac:spMkLst>
            <pc:docMk/>
            <pc:sldMk cId="2537259884" sldId="2796"/>
            <ac:spMk id="4" creationId="{6A5DE5CC-6435-286A-DFA6-392BE04AFE81}"/>
          </ac:spMkLst>
        </pc:spChg>
      </pc:sldChg>
      <pc:sldChg chg="addSp delSp modSp new mod ord modNotesTx">
        <pc:chgData name="Indrė Genytė-Pikčienė" userId="e84d8bf9-cb42-4ad1-a6a5-09b015cbdac3" providerId="ADAL" clId="{97E124AB-B96F-47BB-973B-11D08777F54C}" dt="2023-02-23T09:47:57.015" v="2970" actId="1037"/>
        <pc:sldMkLst>
          <pc:docMk/>
          <pc:sldMk cId="3773170803" sldId="2796"/>
        </pc:sldMkLst>
        <pc:spChg chg="mod">
          <ac:chgData name="Indrė Genytė-Pikčienė" userId="e84d8bf9-cb42-4ad1-a6a5-09b015cbdac3" providerId="ADAL" clId="{97E124AB-B96F-47BB-973B-11D08777F54C}" dt="2023-02-23T09:41:01.025" v="2950" actId="1036"/>
          <ac:spMkLst>
            <pc:docMk/>
            <pc:sldMk cId="3773170803" sldId="2796"/>
            <ac:spMk id="2" creationId="{DD0C3F89-ED4E-6377-6725-47A35371AC37}"/>
          </ac:spMkLst>
        </pc:spChg>
        <pc:spChg chg="add del mod">
          <ac:chgData name="Indrė Genytė-Pikčienė" userId="e84d8bf9-cb42-4ad1-a6a5-09b015cbdac3" providerId="ADAL" clId="{97E124AB-B96F-47BB-973B-11D08777F54C}" dt="2023-02-23T09:04:31.351" v="2351" actId="478"/>
          <ac:spMkLst>
            <pc:docMk/>
            <pc:sldMk cId="3773170803" sldId="2796"/>
            <ac:spMk id="3" creationId="{4D255609-9EB0-6475-DA30-0403D2BBBC8F}"/>
          </ac:spMkLst>
        </pc:spChg>
        <pc:spChg chg="del">
          <ac:chgData name="Indrė Genytė-Pikčienė" userId="e84d8bf9-cb42-4ad1-a6a5-09b015cbdac3" providerId="ADAL" clId="{97E124AB-B96F-47BB-973B-11D08777F54C}" dt="2023-02-22T14:44:57.934" v="1850" actId="478"/>
          <ac:spMkLst>
            <pc:docMk/>
            <pc:sldMk cId="3773170803" sldId="2796"/>
            <ac:spMk id="3" creationId="{B11F8777-0873-E59D-4EBE-15DEEABBBF22}"/>
          </ac:spMkLst>
        </pc:spChg>
        <pc:spChg chg="del">
          <ac:chgData name="Indrė Genytė-Pikčienė" userId="e84d8bf9-cb42-4ad1-a6a5-09b015cbdac3" providerId="ADAL" clId="{97E124AB-B96F-47BB-973B-11D08777F54C}" dt="2023-02-22T14:45:00.487" v="1851" actId="478"/>
          <ac:spMkLst>
            <pc:docMk/>
            <pc:sldMk cId="3773170803" sldId="2796"/>
            <ac:spMk id="4" creationId="{66C2E26F-8EE0-173D-869F-6FB91B0A63A3}"/>
          </ac:spMkLst>
        </pc:spChg>
        <pc:spChg chg="add mod">
          <ac:chgData name="Indrė Genytė-Pikčienė" userId="e84d8bf9-cb42-4ad1-a6a5-09b015cbdac3" providerId="ADAL" clId="{97E124AB-B96F-47BB-973B-11D08777F54C}" dt="2023-02-22T15:19:50.905" v="1887" actId="20577"/>
          <ac:spMkLst>
            <pc:docMk/>
            <pc:sldMk cId="3773170803" sldId="2796"/>
            <ac:spMk id="6" creationId="{93900E6C-E801-2798-6FBE-978564EB20A7}"/>
          </ac:spMkLst>
        </pc:spChg>
        <pc:spChg chg="add del mod">
          <ac:chgData name="Indrė Genytė-Pikčienė" userId="e84d8bf9-cb42-4ad1-a6a5-09b015cbdac3" providerId="ADAL" clId="{97E124AB-B96F-47BB-973B-11D08777F54C}" dt="2023-02-23T08:54:32.945" v="2148" actId="21"/>
          <ac:spMkLst>
            <pc:docMk/>
            <pc:sldMk cId="3773170803" sldId="2796"/>
            <ac:spMk id="7" creationId="{B41C623F-AD5C-CE20-8E68-E3297401FE9A}"/>
          </ac:spMkLst>
        </pc:spChg>
        <pc:spChg chg="add del mod">
          <ac:chgData name="Indrė Genytė-Pikčienė" userId="e84d8bf9-cb42-4ad1-a6a5-09b015cbdac3" providerId="ADAL" clId="{97E124AB-B96F-47BB-973B-11D08777F54C}" dt="2023-02-23T09:04:33.591" v="2352" actId="478"/>
          <ac:spMkLst>
            <pc:docMk/>
            <pc:sldMk cId="3773170803" sldId="2796"/>
            <ac:spMk id="8" creationId="{14A87755-F9C5-3166-E445-8314647764EC}"/>
          </ac:spMkLst>
        </pc:spChg>
        <pc:graphicFrameChg chg="add mod">
          <ac:chgData name="Indrė Genytė-Pikčienė" userId="e84d8bf9-cb42-4ad1-a6a5-09b015cbdac3" providerId="ADAL" clId="{97E124AB-B96F-47BB-973B-11D08777F54C}" dt="2023-02-23T08:53:21.459" v="2146"/>
          <ac:graphicFrameMkLst>
            <pc:docMk/>
            <pc:sldMk cId="3773170803" sldId="2796"/>
            <ac:graphicFrameMk id="5" creationId="{71BBC3C5-8F43-60B8-DCDB-AA3FF8B026C8}"/>
          </ac:graphicFrameMkLst>
        </pc:graphicFrameChg>
        <pc:graphicFrameChg chg="add del mod">
          <ac:chgData name="Indrė Genytė-Pikčienė" userId="e84d8bf9-cb42-4ad1-a6a5-09b015cbdac3" providerId="ADAL" clId="{97E124AB-B96F-47BB-973B-11D08777F54C}" dt="2023-02-23T09:18:40.026" v="2420" actId="21"/>
          <ac:graphicFrameMkLst>
            <pc:docMk/>
            <pc:sldMk cId="3773170803" sldId="2796"/>
            <ac:graphicFrameMk id="9" creationId="{39801576-62E3-3FBE-A5E4-BA14FFD9D8D2}"/>
          </ac:graphicFrameMkLst>
        </pc:graphicFrameChg>
        <pc:graphicFrameChg chg="add del mod">
          <ac:chgData name="Indrė Genytė-Pikčienė" userId="e84d8bf9-cb42-4ad1-a6a5-09b015cbdac3" providerId="ADAL" clId="{97E124AB-B96F-47BB-973B-11D08777F54C}" dt="2023-02-23T09:39:42.357" v="2817" actId="478"/>
          <ac:graphicFrameMkLst>
            <pc:docMk/>
            <pc:sldMk cId="3773170803" sldId="2796"/>
            <ac:graphicFrameMk id="11" creationId="{28076F26-59AC-F702-9E4F-659D6E842FD5}"/>
          </ac:graphicFrameMkLst>
        </pc:graphicFrameChg>
        <pc:graphicFrameChg chg="add mod">
          <ac:chgData name="Indrė Genytė-Pikčienė" userId="e84d8bf9-cb42-4ad1-a6a5-09b015cbdac3" providerId="ADAL" clId="{97E124AB-B96F-47BB-973B-11D08777F54C}" dt="2023-02-23T09:47:38.582" v="2965" actId="207"/>
          <ac:graphicFrameMkLst>
            <pc:docMk/>
            <pc:sldMk cId="3773170803" sldId="2796"/>
            <ac:graphicFrameMk id="12" creationId="{CA712A70-827D-066B-E1CE-A9326D8B2579}"/>
          </ac:graphicFrameMkLst>
        </pc:graphicFrameChg>
        <pc:cxnChg chg="add mod">
          <ac:chgData name="Indrė Genytė-Pikčienė" userId="e84d8bf9-cb42-4ad1-a6a5-09b015cbdac3" providerId="ADAL" clId="{97E124AB-B96F-47BB-973B-11D08777F54C}" dt="2023-02-23T09:06:01.810" v="2401" actId="1038"/>
          <ac:cxnSpMkLst>
            <pc:docMk/>
            <pc:sldMk cId="3773170803" sldId="2796"/>
            <ac:cxnSpMk id="10" creationId="{3B199B5B-7EA9-CA4F-4B64-6A3CB3D4DA54}"/>
          </ac:cxnSpMkLst>
        </pc:cxnChg>
        <pc:cxnChg chg="add mod">
          <ac:chgData name="Indrė Genytė-Pikčienė" userId="e84d8bf9-cb42-4ad1-a6a5-09b015cbdac3" providerId="ADAL" clId="{97E124AB-B96F-47BB-973B-11D08777F54C}" dt="2023-02-23T09:47:57.015" v="2970" actId="1037"/>
          <ac:cxnSpMkLst>
            <pc:docMk/>
            <pc:sldMk cId="3773170803" sldId="2796"/>
            <ac:cxnSpMk id="13" creationId="{76AF0940-0F27-3B8D-EE04-C1D30B70232B}"/>
          </ac:cxnSpMkLst>
        </pc:cxnChg>
      </pc:sldChg>
      <pc:sldChg chg="addSp delSp modSp new mod">
        <pc:chgData name="Indrė Genytė-Pikčienė" userId="e84d8bf9-cb42-4ad1-a6a5-09b015cbdac3" providerId="ADAL" clId="{97E124AB-B96F-47BB-973B-11D08777F54C}" dt="2023-02-23T10:18:10.063" v="3171"/>
        <pc:sldMkLst>
          <pc:docMk/>
          <pc:sldMk cId="3433672268" sldId="2797"/>
        </pc:sldMkLst>
        <pc:spChg chg="mod">
          <ac:chgData name="Indrė Genytė-Pikčienė" userId="e84d8bf9-cb42-4ad1-a6a5-09b015cbdac3" providerId="ADAL" clId="{97E124AB-B96F-47BB-973B-11D08777F54C}" dt="2023-02-23T10:12:22.449" v="3142" actId="20577"/>
          <ac:spMkLst>
            <pc:docMk/>
            <pc:sldMk cId="3433672268" sldId="2797"/>
            <ac:spMk id="2" creationId="{85CD810A-785B-6816-B234-D621BD9119EE}"/>
          </ac:spMkLst>
        </pc:spChg>
        <pc:spChg chg="del">
          <ac:chgData name="Indrė Genytė-Pikčienė" userId="e84d8bf9-cb42-4ad1-a6a5-09b015cbdac3" providerId="ADAL" clId="{97E124AB-B96F-47BB-973B-11D08777F54C}" dt="2023-02-23T09:18:44.879" v="2421" actId="478"/>
          <ac:spMkLst>
            <pc:docMk/>
            <pc:sldMk cId="3433672268" sldId="2797"/>
            <ac:spMk id="3" creationId="{690B5785-209F-6BC8-968A-38D7E06C2E4D}"/>
          </ac:spMkLst>
        </pc:spChg>
        <pc:spChg chg="del">
          <ac:chgData name="Indrė Genytė-Pikčienė" userId="e84d8bf9-cb42-4ad1-a6a5-09b015cbdac3" providerId="ADAL" clId="{97E124AB-B96F-47BB-973B-11D08777F54C}" dt="2023-02-23T09:18:47.616" v="2422" actId="478"/>
          <ac:spMkLst>
            <pc:docMk/>
            <pc:sldMk cId="3433672268" sldId="2797"/>
            <ac:spMk id="4" creationId="{E60A32D0-C065-E3FE-C08A-05A9C5447CA5}"/>
          </ac:spMkLst>
        </pc:spChg>
        <pc:spChg chg="add del mod">
          <ac:chgData name="Indrė Genytė-Pikčienė" userId="e84d8bf9-cb42-4ad1-a6a5-09b015cbdac3" providerId="ADAL" clId="{97E124AB-B96F-47BB-973B-11D08777F54C}" dt="2023-02-23T09:26:03.248" v="2674" actId="478"/>
          <ac:spMkLst>
            <pc:docMk/>
            <pc:sldMk cId="3433672268" sldId="2797"/>
            <ac:spMk id="5" creationId="{3FDF0ED5-933F-EED8-246B-1E9E335CC02F}"/>
          </ac:spMkLst>
        </pc:spChg>
        <pc:graphicFrameChg chg="add mod">
          <ac:chgData name="Indrė Genytė-Pikčienė" userId="e84d8bf9-cb42-4ad1-a6a5-09b015cbdac3" providerId="ADAL" clId="{97E124AB-B96F-47BB-973B-11D08777F54C}" dt="2023-02-23T10:18:10.063" v="3171"/>
          <ac:graphicFrameMkLst>
            <pc:docMk/>
            <pc:sldMk cId="3433672268" sldId="2797"/>
            <ac:graphicFrameMk id="6" creationId="{33F835F5-F0D1-BB21-017E-38C8926BF1CC}"/>
          </ac:graphicFrameMkLst>
        </pc:graphicFrameChg>
        <pc:picChg chg="add mod ord">
          <ac:chgData name="Indrė Genytė-Pikčienė" userId="e84d8bf9-cb42-4ad1-a6a5-09b015cbdac3" providerId="ADAL" clId="{97E124AB-B96F-47BB-973B-11D08777F54C}" dt="2023-02-23T10:18:00.036" v="3170" actId="167"/>
          <ac:picMkLst>
            <pc:docMk/>
            <pc:sldMk cId="3433672268" sldId="2797"/>
            <ac:picMk id="8" creationId="{EE9F0B3A-4305-78FB-98CB-61F150EDC06F}"/>
          </ac:picMkLst>
        </pc:picChg>
      </pc:sldChg>
      <pc:sldChg chg="addSp delSp modSp new mod ord">
        <pc:chgData name="Indrė Genytė-Pikčienė" userId="e84d8bf9-cb42-4ad1-a6a5-09b015cbdac3" providerId="ADAL" clId="{97E124AB-B96F-47BB-973B-11D08777F54C}" dt="2023-02-23T10:25:18.607" v="3371" actId="14100"/>
        <pc:sldMkLst>
          <pc:docMk/>
          <pc:sldMk cId="3020161628" sldId="2798"/>
        </pc:sldMkLst>
        <pc:spChg chg="mod">
          <ac:chgData name="Indrė Genytė-Pikčienė" userId="e84d8bf9-cb42-4ad1-a6a5-09b015cbdac3" providerId="ADAL" clId="{97E124AB-B96F-47BB-973B-11D08777F54C}" dt="2023-02-23T10:10:36.813" v="3099" actId="1037"/>
          <ac:spMkLst>
            <pc:docMk/>
            <pc:sldMk cId="3020161628" sldId="2798"/>
            <ac:spMk id="2" creationId="{04E060BD-F13A-1486-ED2A-ACC0054B67D6}"/>
          </ac:spMkLst>
        </pc:spChg>
        <pc:spChg chg="del">
          <ac:chgData name="Indrė Genytė-Pikčienė" userId="e84d8bf9-cb42-4ad1-a6a5-09b015cbdac3" providerId="ADAL" clId="{97E124AB-B96F-47BB-973B-11D08777F54C}" dt="2023-02-23T09:27:45.984" v="2788" actId="478"/>
          <ac:spMkLst>
            <pc:docMk/>
            <pc:sldMk cId="3020161628" sldId="2798"/>
            <ac:spMk id="3" creationId="{DB227891-4B7E-BF40-E369-857B45FF16EB}"/>
          </ac:spMkLst>
        </pc:spChg>
        <pc:spChg chg="del">
          <ac:chgData name="Indrė Genytė-Pikčienė" userId="e84d8bf9-cb42-4ad1-a6a5-09b015cbdac3" providerId="ADAL" clId="{97E124AB-B96F-47BB-973B-11D08777F54C}" dt="2023-02-23T09:27:48.776" v="2789" actId="478"/>
          <ac:spMkLst>
            <pc:docMk/>
            <pc:sldMk cId="3020161628" sldId="2798"/>
            <ac:spMk id="4" creationId="{E93E0592-953C-6622-4184-016271D310A4}"/>
          </ac:spMkLst>
        </pc:spChg>
        <pc:spChg chg="add mod">
          <ac:chgData name="Indrė Genytė-Pikčienė" userId="e84d8bf9-cb42-4ad1-a6a5-09b015cbdac3" providerId="ADAL" clId="{97E124AB-B96F-47BB-973B-11D08777F54C}" dt="2023-02-23T09:30:30.535" v="2813"/>
          <ac:spMkLst>
            <pc:docMk/>
            <pc:sldMk cId="3020161628" sldId="2798"/>
            <ac:spMk id="7" creationId="{5A0E9D5B-50C6-27EC-D9D9-7C9729102409}"/>
          </ac:spMkLst>
        </pc:spChg>
        <pc:spChg chg="add mod">
          <ac:chgData name="Indrė Genytė-Pikčienė" userId="e84d8bf9-cb42-4ad1-a6a5-09b015cbdac3" providerId="ADAL" clId="{97E124AB-B96F-47BB-973B-11D08777F54C}" dt="2023-02-23T10:25:18.607" v="3371" actId="14100"/>
          <ac:spMkLst>
            <pc:docMk/>
            <pc:sldMk cId="3020161628" sldId="2798"/>
            <ac:spMk id="10" creationId="{1C871A6A-141C-8ABE-D606-2AB6BC40B1FB}"/>
          </ac:spMkLst>
        </pc:spChg>
        <pc:spChg chg="add mod">
          <ac:chgData name="Indrė Genytė-Pikčienė" userId="e84d8bf9-cb42-4ad1-a6a5-09b015cbdac3" providerId="ADAL" clId="{97E124AB-B96F-47BB-973B-11D08777F54C}" dt="2023-02-23T10:23:33.289" v="3280" actId="255"/>
          <ac:spMkLst>
            <pc:docMk/>
            <pc:sldMk cId="3020161628" sldId="2798"/>
            <ac:spMk id="12" creationId="{5E7F1D33-BB21-94F0-0BA4-0F30B0BC7E30}"/>
          </ac:spMkLst>
        </pc:spChg>
        <pc:graphicFrameChg chg="add mod ord">
          <ac:chgData name="Indrė Genytė-Pikčienė" userId="e84d8bf9-cb42-4ad1-a6a5-09b015cbdac3" providerId="ADAL" clId="{97E124AB-B96F-47BB-973B-11D08777F54C}" dt="2023-02-23T10:23:57.052" v="3281"/>
          <ac:graphicFrameMkLst>
            <pc:docMk/>
            <pc:sldMk cId="3020161628" sldId="2798"/>
            <ac:graphicFrameMk id="5" creationId="{D757F312-6B46-7F2D-6AFD-F9816F0EF0B5}"/>
          </ac:graphicFrameMkLst>
        </pc:graphicFrameChg>
        <pc:graphicFrameChg chg="add mod ord">
          <ac:chgData name="Indrė Genytė-Pikčienė" userId="e84d8bf9-cb42-4ad1-a6a5-09b015cbdac3" providerId="ADAL" clId="{97E124AB-B96F-47BB-973B-11D08777F54C}" dt="2023-02-23T10:22:30.639" v="3273"/>
          <ac:graphicFrameMkLst>
            <pc:docMk/>
            <pc:sldMk cId="3020161628" sldId="2798"/>
            <ac:graphicFrameMk id="6" creationId="{C4F90096-FFD9-4CB5-5827-E8E3B555D09E}"/>
          </ac:graphicFrameMkLst>
        </pc:graphicFrameChg>
        <pc:picChg chg="add del mod">
          <ac:chgData name="Indrė Genytė-Pikčienė" userId="e84d8bf9-cb42-4ad1-a6a5-09b015cbdac3" providerId="ADAL" clId="{97E124AB-B96F-47BB-973B-11D08777F54C}" dt="2023-02-23T10:24:12.658" v="3284" actId="478"/>
          <ac:picMkLst>
            <pc:docMk/>
            <pc:sldMk cId="3020161628" sldId="2798"/>
            <ac:picMk id="9" creationId="{CB0A71A1-E604-77D9-D40C-3F42E6DBBFED}"/>
          </ac:picMkLst>
        </pc:picChg>
        <pc:picChg chg="add mod ord">
          <ac:chgData name="Indrė Genytė-Pikčienė" userId="e84d8bf9-cb42-4ad1-a6a5-09b015cbdac3" providerId="ADAL" clId="{97E124AB-B96F-47BB-973B-11D08777F54C}" dt="2023-02-23T10:25:00.577" v="3367" actId="167"/>
          <ac:picMkLst>
            <pc:docMk/>
            <pc:sldMk cId="3020161628" sldId="2798"/>
            <ac:picMk id="14" creationId="{E29EBB12-6F7D-ACAC-F8B8-275785E8BDC3}"/>
          </ac:picMkLst>
        </pc:picChg>
      </pc:sldChg>
    </pc:docChg>
  </pc:docChgLst>
  <pc:docChgLst>
    <pc:chgData name="Indrė Genytė Pikčienė" userId="e84d8bf9-cb42-4ad1-a6a5-09b015cbdac3" providerId="ADAL" clId="{97E124AB-B96F-47BB-973B-11D08777F54C}"/>
    <pc:docChg chg="undo custSel delSld modSld">
      <pc:chgData name="Indrė Genytė Pikčienė" userId="e84d8bf9-cb42-4ad1-a6a5-09b015cbdac3" providerId="ADAL" clId="{97E124AB-B96F-47BB-973B-11D08777F54C}" dt="2023-02-24T12:36:06.067" v="99" actId="6549"/>
      <pc:docMkLst>
        <pc:docMk/>
      </pc:docMkLst>
      <pc:sldChg chg="mod">
        <pc:chgData name="Indrė Genytė Pikčienė" userId="e84d8bf9-cb42-4ad1-a6a5-09b015cbdac3" providerId="ADAL" clId="{97E124AB-B96F-47BB-973B-11D08777F54C}" dt="2023-02-21T09:18:06.454" v="26" actId="27918"/>
        <pc:sldMkLst>
          <pc:docMk/>
          <pc:sldMk cId="1767867241" sldId="2492"/>
        </pc:sldMkLst>
      </pc:sldChg>
      <pc:sldChg chg="del">
        <pc:chgData name="Indrė Genytė Pikčienė" userId="e84d8bf9-cb42-4ad1-a6a5-09b015cbdac3" providerId="ADAL" clId="{97E124AB-B96F-47BB-973B-11D08777F54C}" dt="2023-02-21T12:42:45.062" v="50" actId="47"/>
        <pc:sldMkLst>
          <pc:docMk/>
          <pc:sldMk cId="4265834693" sldId="2712"/>
        </pc:sldMkLst>
      </pc:sldChg>
      <pc:sldChg chg="del">
        <pc:chgData name="Indrė Genytė Pikčienė" userId="e84d8bf9-cb42-4ad1-a6a5-09b015cbdac3" providerId="ADAL" clId="{97E124AB-B96F-47BB-973B-11D08777F54C}" dt="2023-02-21T09:16:48.004" v="20" actId="47"/>
        <pc:sldMkLst>
          <pc:docMk/>
          <pc:sldMk cId="2456164946" sldId="2726"/>
        </pc:sldMkLst>
      </pc:sldChg>
      <pc:sldChg chg="del">
        <pc:chgData name="Indrė Genytė Pikčienė" userId="e84d8bf9-cb42-4ad1-a6a5-09b015cbdac3" providerId="ADAL" clId="{97E124AB-B96F-47BB-973B-11D08777F54C}" dt="2023-02-21T12:43:48.248" v="54" actId="47"/>
        <pc:sldMkLst>
          <pc:docMk/>
          <pc:sldMk cId="2214941908" sldId="2728"/>
        </pc:sldMkLst>
      </pc:sldChg>
      <pc:sldChg chg="addSp delSp modSp mod">
        <pc:chgData name="Indrė Genytė Pikčienė" userId="e84d8bf9-cb42-4ad1-a6a5-09b015cbdac3" providerId="ADAL" clId="{97E124AB-B96F-47BB-973B-11D08777F54C}" dt="2023-02-21T09:41:02.426" v="47" actId="1076"/>
        <pc:sldMkLst>
          <pc:docMk/>
          <pc:sldMk cId="4238198235" sldId="2734"/>
        </pc:sldMkLst>
        <pc:spChg chg="mod">
          <ac:chgData name="Indrė Genytė Pikčienė" userId="e84d8bf9-cb42-4ad1-a6a5-09b015cbdac3" providerId="ADAL" clId="{97E124AB-B96F-47BB-973B-11D08777F54C}" dt="2023-02-21T09:32:28.395" v="41" actId="20577"/>
          <ac:spMkLst>
            <pc:docMk/>
            <pc:sldMk cId="4238198235" sldId="2734"/>
            <ac:spMk id="2" creationId="{A297E03F-B628-439B-83E7-9D7995B34BBE}"/>
          </ac:spMkLst>
        </pc:spChg>
        <pc:graphicFrameChg chg="mod">
          <ac:chgData name="Indrė Genytė Pikčienė" userId="e84d8bf9-cb42-4ad1-a6a5-09b015cbdac3" providerId="ADAL" clId="{97E124AB-B96F-47BB-973B-11D08777F54C}" dt="2023-02-21T09:36:40.182" v="43" actId="1038"/>
          <ac:graphicFrameMkLst>
            <pc:docMk/>
            <pc:sldMk cId="4238198235" sldId="2734"/>
            <ac:graphicFrameMk id="3" creationId="{5E1C5A46-EEB7-FA5E-74E4-AEC765391E56}"/>
          </ac:graphicFrameMkLst>
        </pc:graphicFrameChg>
        <pc:graphicFrameChg chg="del">
          <ac:chgData name="Indrė Genytė Pikčienė" userId="e84d8bf9-cb42-4ad1-a6a5-09b015cbdac3" providerId="ADAL" clId="{97E124AB-B96F-47BB-973B-11D08777F54C}" dt="2023-02-21T09:31:18.967" v="27" actId="478"/>
          <ac:graphicFrameMkLst>
            <pc:docMk/>
            <pc:sldMk cId="4238198235" sldId="2734"/>
            <ac:graphicFrameMk id="5" creationId="{0F8E31EE-947F-6072-04CA-85703083BF25}"/>
          </ac:graphicFrameMkLst>
        </pc:graphicFrameChg>
        <pc:graphicFrameChg chg="add mod">
          <ac:chgData name="Indrė Genytė Pikčienė" userId="e84d8bf9-cb42-4ad1-a6a5-09b015cbdac3" providerId="ADAL" clId="{97E124AB-B96F-47BB-973B-11D08777F54C}" dt="2023-02-21T09:41:02.426" v="47" actId="1076"/>
          <ac:graphicFrameMkLst>
            <pc:docMk/>
            <pc:sldMk cId="4238198235" sldId="2734"/>
            <ac:graphicFrameMk id="6" creationId="{E4F63008-7140-2C62-38B4-550C4D6FEBDC}"/>
          </ac:graphicFrameMkLst>
        </pc:graphicFrameChg>
        <pc:picChg chg="add mod ord">
          <ac:chgData name="Indrė Genytė Pikčienė" userId="e84d8bf9-cb42-4ad1-a6a5-09b015cbdac3" providerId="ADAL" clId="{97E124AB-B96F-47BB-973B-11D08777F54C}" dt="2023-02-21T09:31:34.083" v="30" actId="167"/>
          <ac:picMkLst>
            <pc:docMk/>
            <pc:sldMk cId="4238198235" sldId="2734"/>
            <ac:picMk id="4" creationId="{043AEFA7-7897-BD60-486D-7789AEF63FEA}"/>
          </ac:picMkLst>
        </pc:picChg>
        <pc:picChg chg="del">
          <ac:chgData name="Indrė Genytė Pikčienė" userId="e84d8bf9-cb42-4ad1-a6a5-09b015cbdac3" providerId="ADAL" clId="{97E124AB-B96F-47BB-973B-11D08777F54C}" dt="2023-02-21T09:31:20.395" v="28" actId="478"/>
          <ac:picMkLst>
            <pc:docMk/>
            <pc:sldMk cId="4238198235" sldId="2734"/>
            <ac:picMk id="8" creationId="{B1C072EA-283E-11D7-6991-2609670543EE}"/>
          </ac:picMkLst>
        </pc:picChg>
      </pc:sldChg>
      <pc:sldChg chg="modSp mod">
        <pc:chgData name="Indrė Genytė Pikčienė" userId="e84d8bf9-cb42-4ad1-a6a5-09b015cbdac3" providerId="ADAL" clId="{97E124AB-B96F-47BB-973B-11D08777F54C}" dt="2023-02-24T12:36:06.067" v="99" actId="6549"/>
        <pc:sldMkLst>
          <pc:docMk/>
          <pc:sldMk cId="1509036545" sldId="2756"/>
        </pc:sldMkLst>
        <pc:spChg chg="mod">
          <ac:chgData name="Indrė Genytė Pikčienė" userId="e84d8bf9-cb42-4ad1-a6a5-09b015cbdac3" providerId="ADAL" clId="{97E124AB-B96F-47BB-973B-11D08777F54C}" dt="2023-02-24T12:36:06.067" v="99" actId="6549"/>
          <ac:spMkLst>
            <pc:docMk/>
            <pc:sldMk cId="1509036545" sldId="2756"/>
            <ac:spMk id="8" creationId="{98C216B3-9692-DF7A-FDA2-BDACEE78BCE4}"/>
          </ac:spMkLst>
        </pc:spChg>
        <pc:graphicFrameChg chg="mod">
          <ac:chgData name="Indrė Genytė Pikčienė" userId="e84d8bf9-cb42-4ad1-a6a5-09b015cbdac3" providerId="ADAL" clId="{97E124AB-B96F-47BB-973B-11D08777F54C}" dt="2023-02-24T08:14:03.246" v="55"/>
          <ac:graphicFrameMkLst>
            <pc:docMk/>
            <pc:sldMk cId="1509036545" sldId="2756"/>
            <ac:graphicFrameMk id="3" creationId="{6ED4D2A5-0A63-F505-D8FB-04374C94EB27}"/>
          </ac:graphicFrameMkLst>
        </pc:graphicFrameChg>
        <pc:graphicFrameChg chg="mod">
          <ac:chgData name="Indrė Genytė Pikčienė" userId="e84d8bf9-cb42-4ad1-a6a5-09b015cbdac3" providerId="ADAL" clId="{97E124AB-B96F-47BB-973B-11D08777F54C}" dt="2023-02-21T12:43:15.668" v="52"/>
          <ac:graphicFrameMkLst>
            <pc:docMk/>
            <pc:sldMk cId="1509036545" sldId="2756"/>
            <ac:graphicFrameMk id="21" creationId="{F455A672-05B9-6944-56B9-66DB96DCA6BA}"/>
          </ac:graphicFrameMkLst>
        </pc:graphicFrameChg>
      </pc:sldChg>
      <pc:sldChg chg="del">
        <pc:chgData name="Indrė Genytė Pikčienė" userId="e84d8bf9-cb42-4ad1-a6a5-09b015cbdac3" providerId="ADAL" clId="{97E124AB-B96F-47BB-973B-11D08777F54C}" dt="2023-02-21T09:12:23.146" v="11" actId="47"/>
        <pc:sldMkLst>
          <pc:docMk/>
          <pc:sldMk cId="422995144" sldId="2765"/>
        </pc:sldMkLst>
      </pc:sldChg>
      <pc:sldChg chg="del">
        <pc:chgData name="Indrė Genytė Pikčienė" userId="e84d8bf9-cb42-4ad1-a6a5-09b015cbdac3" providerId="ADAL" clId="{97E124AB-B96F-47BB-973B-11D08777F54C}" dt="2023-02-21T12:43:22.038" v="53" actId="47"/>
        <pc:sldMkLst>
          <pc:docMk/>
          <pc:sldMk cId="2974167953" sldId="2767"/>
        </pc:sldMkLst>
      </pc:sldChg>
      <pc:sldChg chg="delSp modSp mod">
        <pc:chgData name="Indrė Genytė Pikčienė" userId="e84d8bf9-cb42-4ad1-a6a5-09b015cbdac3" providerId="ADAL" clId="{97E124AB-B96F-47BB-973B-11D08777F54C}" dt="2023-02-24T08:15:19.334" v="74"/>
        <pc:sldMkLst>
          <pc:docMk/>
          <pc:sldMk cId="1818117194" sldId="2768"/>
        </pc:sldMkLst>
        <pc:graphicFrameChg chg="mod">
          <ac:chgData name="Indrė Genytė Pikčienė" userId="e84d8bf9-cb42-4ad1-a6a5-09b015cbdac3" providerId="ADAL" clId="{97E124AB-B96F-47BB-973B-11D08777F54C}" dt="2023-02-24T08:15:19.334" v="74"/>
          <ac:graphicFrameMkLst>
            <pc:docMk/>
            <pc:sldMk cId="1818117194" sldId="2768"/>
            <ac:graphicFrameMk id="5" creationId="{CB2C9D19-E9BC-C4FF-6FA4-43EF0EBE01A8}"/>
          </ac:graphicFrameMkLst>
        </pc:graphicFrameChg>
        <pc:graphicFrameChg chg="del">
          <ac:chgData name="Indrė Genytė Pikčienė" userId="e84d8bf9-cb42-4ad1-a6a5-09b015cbdac3" providerId="ADAL" clId="{97E124AB-B96F-47BB-973B-11D08777F54C}" dt="2023-02-24T08:14:14.091" v="56" actId="478"/>
          <ac:graphicFrameMkLst>
            <pc:docMk/>
            <pc:sldMk cId="1818117194" sldId="2768"/>
            <ac:graphicFrameMk id="8" creationId="{DF312006-429E-95BA-ABD4-77A39C1AF2E3}"/>
          </ac:graphicFrameMkLst>
        </pc:graphicFrameChg>
        <pc:graphicFrameChg chg="mod">
          <ac:chgData name="Indrė Genytė Pikčienė" userId="e84d8bf9-cb42-4ad1-a6a5-09b015cbdac3" providerId="ADAL" clId="{97E124AB-B96F-47BB-973B-11D08777F54C}" dt="2023-02-24T08:15:13.599" v="73" actId="14100"/>
          <ac:graphicFrameMkLst>
            <pc:docMk/>
            <pc:sldMk cId="1818117194" sldId="2768"/>
            <ac:graphicFrameMk id="10" creationId="{AEDE820A-0BE2-1941-EFAD-0FBD9569B8BF}"/>
          </ac:graphicFrameMkLst>
        </pc:graphicFrameChg>
        <pc:cxnChg chg="mod">
          <ac:chgData name="Indrė Genytė Pikčienė" userId="e84d8bf9-cb42-4ad1-a6a5-09b015cbdac3" providerId="ADAL" clId="{97E124AB-B96F-47BB-973B-11D08777F54C}" dt="2023-02-24T08:14:37.622" v="63" actId="1076"/>
          <ac:cxnSpMkLst>
            <pc:docMk/>
            <pc:sldMk cId="1818117194" sldId="2768"/>
            <ac:cxnSpMk id="3" creationId="{1986398C-0F64-32D9-9592-81BFDADC25F3}"/>
          </ac:cxnSpMkLst>
        </pc:cxnChg>
        <pc:cxnChg chg="del">
          <ac:chgData name="Indrė Genytė Pikčienė" userId="e84d8bf9-cb42-4ad1-a6a5-09b015cbdac3" providerId="ADAL" clId="{97E124AB-B96F-47BB-973B-11D08777F54C}" dt="2023-02-24T08:14:16.613" v="57" actId="478"/>
          <ac:cxnSpMkLst>
            <pc:docMk/>
            <pc:sldMk cId="1818117194" sldId="2768"/>
            <ac:cxnSpMk id="11" creationId="{7B1EBC8C-A787-462C-9B08-D7DE6CECAE3F}"/>
          </ac:cxnSpMkLst>
        </pc:cxnChg>
      </pc:sldChg>
      <pc:sldChg chg="del">
        <pc:chgData name="Indrė Genytė Pikčienė" userId="e84d8bf9-cb42-4ad1-a6a5-09b015cbdac3" providerId="ADAL" clId="{97E124AB-B96F-47BB-973B-11D08777F54C}" dt="2023-02-21T12:42:42.538" v="49" actId="47"/>
        <pc:sldMkLst>
          <pc:docMk/>
          <pc:sldMk cId="1072755968" sldId="2770"/>
        </pc:sldMkLst>
      </pc:sldChg>
      <pc:sldChg chg="modSp">
        <pc:chgData name="Indrė Genytė Pikčienė" userId="e84d8bf9-cb42-4ad1-a6a5-09b015cbdac3" providerId="ADAL" clId="{97E124AB-B96F-47BB-973B-11D08777F54C}" dt="2023-02-21T09:17:02.492" v="22"/>
        <pc:sldMkLst>
          <pc:docMk/>
          <pc:sldMk cId="924846958" sldId="2772"/>
        </pc:sldMkLst>
        <pc:graphicFrameChg chg="mod">
          <ac:chgData name="Indrė Genytė Pikčienė" userId="e84d8bf9-cb42-4ad1-a6a5-09b015cbdac3" providerId="ADAL" clId="{97E124AB-B96F-47BB-973B-11D08777F54C}" dt="2023-02-21T09:17:02.492" v="22"/>
          <ac:graphicFrameMkLst>
            <pc:docMk/>
            <pc:sldMk cId="924846958" sldId="2772"/>
            <ac:graphicFrameMk id="5" creationId="{1CE1F5AA-8A13-D6E9-DCB0-FAD34AE19476}"/>
          </ac:graphicFrameMkLst>
        </pc:graphicFrameChg>
        <pc:graphicFrameChg chg="mod">
          <ac:chgData name="Indrė Genytė Pikčienė" userId="e84d8bf9-cb42-4ad1-a6a5-09b015cbdac3" providerId="ADAL" clId="{97E124AB-B96F-47BB-973B-11D08777F54C}" dt="2023-02-21T09:16:55.047" v="21"/>
          <ac:graphicFrameMkLst>
            <pc:docMk/>
            <pc:sldMk cId="924846958" sldId="2772"/>
            <ac:graphicFrameMk id="7" creationId="{49D7A869-E647-C377-F7D9-A2122F93F2CA}"/>
          </ac:graphicFrameMkLst>
        </pc:graphicFrameChg>
      </pc:sldChg>
      <pc:sldChg chg="del">
        <pc:chgData name="Indrė Genytė Pikčienė" userId="e84d8bf9-cb42-4ad1-a6a5-09b015cbdac3" providerId="ADAL" clId="{97E124AB-B96F-47BB-973B-11D08777F54C}" dt="2023-02-21T12:42:41.005" v="48" actId="47"/>
        <pc:sldMkLst>
          <pc:docMk/>
          <pc:sldMk cId="2070632630" sldId="2780"/>
        </pc:sldMkLst>
      </pc:sldChg>
      <pc:sldChg chg="del">
        <pc:chgData name="Indrė Genytė Pikčienė" userId="e84d8bf9-cb42-4ad1-a6a5-09b015cbdac3" providerId="ADAL" clId="{97E124AB-B96F-47BB-973B-11D08777F54C}" dt="2023-02-21T09:12:23.146" v="11" actId="47"/>
        <pc:sldMkLst>
          <pc:docMk/>
          <pc:sldMk cId="3485434896" sldId="2782"/>
        </pc:sldMkLst>
      </pc:sldChg>
      <pc:sldChg chg="del">
        <pc:chgData name="Indrė Genytė Pikčienė" userId="e84d8bf9-cb42-4ad1-a6a5-09b015cbdac3" providerId="ADAL" clId="{97E124AB-B96F-47BB-973B-11D08777F54C}" dt="2023-02-21T12:43:48.248" v="54" actId="47"/>
        <pc:sldMkLst>
          <pc:docMk/>
          <pc:sldMk cId="1407091962" sldId="2783"/>
        </pc:sldMkLst>
      </pc:sldChg>
      <pc:sldChg chg="modSp mod">
        <pc:chgData name="Indrė Genytė Pikčienė" userId="e84d8bf9-cb42-4ad1-a6a5-09b015cbdac3" providerId="ADAL" clId="{97E124AB-B96F-47BB-973B-11D08777F54C}" dt="2023-02-21T09:12:02.414" v="10" actId="20577"/>
        <pc:sldMkLst>
          <pc:docMk/>
          <pc:sldMk cId="1120575500" sldId="2784"/>
        </pc:sldMkLst>
        <pc:spChg chg="mod">
          <ac:chgData name="Indrė Genytė Pikčienė" userId="e84d8bf9-cb42-4ad1-a6a5-09b015cbdac3" providerId="ADAL" clId="{97E124AB-B96F-47BB-973B-11D08777F54C}" dt="2023-02-21T09:12:02.414" v="10" actId="20577"/>
          <ac:spMkLst>
            <pc:docMk/>
            <pc:sldMk cId="1120575500" sldId="2784"/>
            <ac:spMk id="8" creationId="{E1819B6B-2A6F-4B2A-BC66-349EF8617006}"/>
          </ac:spMkLst>
        </pc:spChg>
      </pc:sldChg>
      <pc:sldChg chg="modSp mod">
        <pc:chgData name="Indrė Genytė Pikčienė" userId="e84d8bf9-cb42-4ad1-a6a5-09b015cbdac3" providerId="ADAL" clId="{97E124AB-B96F-47BB-973B-11D08777F54C}" dt="2023-02-21T09:14:12.576" v="19" actId="27918"/>
        <pc:sldMkLst>
          <pc:docMk/>
          <pc:sldMk cId="1714666635" sldId="2785"/>
        </pc:sldMkLst>
        <pc:spChg chg="mod">
          <ac:chgData name="Indrė Genytė Pikčienė" userId="e84d8bf9-cb42-4ad1-a6a5-09b015cbdac3" providerId="ADAL" clId="{97E124AB-B96F-47BB-973B-11D08777F54C}" dt="2023-02-21T09:13:36.995" v="16" actId="1076"/>
          <ac:spMkLst>
            <pc:docMk/>
            <pc:sldMk cId="1714666635" sldId="2785"/>
            <ac:spMk id="3" creationId="{156ED9BC-2D9D-4A31-B4DE-3625DAF5FA0A}"/>
          </ac:spMkLst>
        </pc:spChg>
        <pc:graphicFrameChg chg="mod">
          <ac:chgData name="Indrė Genytė Pikčienė" userId="e84d8bf9-cb42-4ad1-a6a5-09b015cbdac3" providerId="ADAL" clId="{97E124AB-B96F-47BB-973B-11D08777F54C}" dt="2023-02-21T09:12:35.708" v="12"/>
          <ac:graphicFrameMkLst>
            <pc:docMk/>
            <pc:sldMk cId="1714666635" sldId="2785"/>
            <ac:graphicFrameMk id="7" creationId="{F20D567F-A572-50B9-CDDF-D4C408FFF4A0}"/>
          </ac:graphicFrameMkLst>
        </pc:graphicFrameChg>
        <pc:graphicFrameChg chg="mod">
          <ac:chgData name="Indrė Genytė Pikčienė" userId="e84d8bf9-cb42-4ad1-a6a5-09b015cbdac3" providerId="ADAL" clId="{97E124AB-B96F-47BB-973B-11D08777F54C}" dt="2023-02-21T09:12:40.903" v="13"/>
          <ac:graphicFrameMkLst>
            <pc:docMk/>
            <pc:sldMk cId="1714666635" sldId="2785"/>
            <ac:graphicFrameMk id="11" creationId="{17CAAEEA-B4BC-D29A-9247-12153328674C}"/>
          </ac:graphicFrameMkLst>
        </pc:graphicFrameChg>
      </pc:sldChg>
      <pc:sldChg chg="del">
        <pc:chgData name="Indrė Genytė Pikčienė" userId="e84d8bf9-cb42-4ad1-a6a5-09b015cbdac3" providerId="ADAL" clId="{97E124AB-B96F-47BB-973B-11D08777F54C}" dt="2023-02-21T09:12:23.146" v="11" actId="47"/>
        <pc:sldMkLst>
          <pc:docMk/>
          <pc:sldMk cId="3911181264" sldId="2789"/>
        </pc:sldMkLst>
      </pc:sldChg>
      <pc:sldChg chg="modSp mod">
        <pc:chgData name="Indrė Genytė Pikčienė" userId="e84d8bf9-cb42-4ad1-a6a5-09b015cbdac3" providerId="ADAL" clId="{97E124AB-B96F-47BB-973B-11D08777F54C}" dt="2023-02-24T08:48:17.208" v="98" actId="20577"/>
        <pc:sldMkLst>
          <pc:docMk/>
          <pc:sldMk cId="2205581169" sldId="2793"/>
        </pc:sldMkLst>
        <pc:spChg chg="mod">
          <ac:chgData name="Indrė Genytė Pikčienė" userId="e84d8bf9-cb42-4ad1-a6a5-09b015cbdac3" providerId="ADAL" clId="{97E124AB-B96F-47BB-973B-11D08777F54C}" dt="2023-02-24T08:48:17.208" v="98" actId="20577"/>
          <ac:spMkLst>
            <pc:docMk/>
            <pc:sldMk cId="2205581169" sldId="2793"/>
            <ac:spMk id="2" creationId="{E8A228A1-7806-B406-899E-FA7A0B5EF52F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nvlinvalda-my.sharepoint.com/personal/indgena_invl_com/Documents/Documents/Prezentacijos/2022.06.24%20Agro/StorageData_GIE_2012-01-01_2022-07-1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invlinvalda-my.sharepoint.com/personal/indgena_invl_com/Documents/Documents/Prezentacijos/2023.02.23%20BMI%20Alumni/loan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dgena\AppData\Local\Temp\7zO4918EE95\consumer_total_sa_nace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https://invlinvalda-my.sharepoint.com/personal/indgena_invl_com/Documents/Documents/Prezentacijos/2022.08.02%20PZU%20vadovai/namq_10_gdp%20(1)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invlinvalda-my.sharepoint.com/personal/indgena_invl_com/Documents/Documents/Prezentacijos/2022.11.15%20V&#381;%20EKSPORTUOTOJU%20FORUMAS/nama_10_gdp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invlinvalda-my.sharepoint.com/personal/indgena_invl_com/Documents/Documents/Prezentacijos/2022.09.23%20LINPRA/Transportas%20keliu%20tkm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invlinvalda-my.sharepoint.com/personal/indgena_invl_com/Documents/Documents/Prezentacijos/2022.09.22%20HR%20savait&#279;/FDI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invlinvalda-my.sharepoint.com/personal/indgena_invl_com/Documents/Documents/Prezentacijos/2022.09.23%20LINPRA/grafikas%20rodikliai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Sodra\DFS\FS\Valdyba\kristinaz95\Ketvirtin&#279;s%20ap&#382;valgos\2022%20m.%20IV%20ketv\Duomenys%202022%20m.%20IV%20ketv.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Sodra\DFS\FS\Valdyba\kristinaz95\Ketvirtin&#279;s%20ap&#382;valgos\2022%20m.%20IV%20ketv\savivaldybe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invlinvalda-my.sharepoint.com/personal/indgena_invl_com/Documents/Documents/Prezentacijos/2023.02.28%20PVPA%20konferencija/apdraustuju_pajamu_analize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odra\DFS\FS\Valdyba\kristinaz95\Ketvirtin&#279;s%20ap&#382;valgos\2022%20m.%20IV%20ketv\savivaldybe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odra\DFS\FS\Valdyba\kristinaz95\Ketvirtin&#279;s%20ap&#382;valgos\2022%20m.%20II%20ketv\EVR%20-SEKCIJOS-am&#382;ius_grupe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invlinvalda-my.sharepoint.com/personal/indgena_invl_com/Documents/Documents/Prezentacijos/2022.09.22%20HR%20savait&#279;/Nominal%20labour%20costs.xls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invlinvalda-my.sharepoint.com/personal/indgena_invl_com/Documents/Documents/Prezentacijos/2022.09.22%20HR%20savait&#279;/Labour%20costs%20eur.xls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https://invlinvalda-my.sharepoint.com/personal/indgena_invl_com/Documents/Documents/Prezentacijos/2022.09.22%20HR%20savait&#279;/namq_10_gdp.xls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https://invlinvalda-my.sharepoint.com/personal/indgena_invl_com/Documents/Documents/PROGNOZES/Prognoziu%20LENTELE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 i="0" baseline="0" dirty="0" err="1">
                <a:effectLst/>
              </a:rPr>
              <a:t>Duj</a:t>
            </a:r>
            <a:r>
              <a:rPr lang="lt-LT" sz="1500" b="1" i="0" baseline="0" dirty="0">
                <a:effectLst/>
              </a:rPr>
              <a:t>ų saugyklų užpildymo lygis Europoje, </a:t>
            </a:r>
            <a:r>
              <a:rPr lang="en-US" sz="1500" b="1" i="0" baseline="0" dirty="0">
                <a:effectLst/>
              </a:rPr>
              <a:t>%</a:t>
            </a:r>
            <a:endParaRPr lang="lt-LT" sz="1500" dirty="0">
              <a:effectLst/>
            </a:endParaRPr>
          </a:p>
        </c:rich>
      </c:tx>
      <c:layout>
        <c:manualLayout>
          <c:xMode val="edge"/>
          <c:yMode val="edge"/>
          <c:x val="0.15779069812478366"/>
          <c:y val="9.749866035305263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8.4803149606299214E-2"/>
          <c:y val="9.3661616161616168E-2"/>
          <c:w val="0.86995209973753285"/>
          <c:h val="0.75573378856828277"/>
        </c:manualLayout>
      </c:layout>
      <c:lineChart>
        <c:grouping val="standard"/>
        <c:varyColors val="0"/>
        <c:ser>
          <c:idx val="0"/>
          <c:order val="0"/>
          <c:tx>
            <c:strRef>
              <c:f>'Storage Data - GIE'!$Q$1</c:f>
              <c:strCache>
                <c:ptCount val="1"/>
                <c:pt idx="0">
                  <c:v>2012</c:v>
                </c:pt>
              </c:strCache>
            </c:strRef>
          </c:tx>
          <c:spPr>
            <a:ln w="9525" cap="rnd">
              <a:solidFill>
                <a:schemeClr val="accent6">
                  <a:lumMod val="25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'Storage Data - GIE'!$P$2:$P$366</c:f>
              <c:strCache>
                <c:ptCount val="336"/>
                <c:pt idx="0">
                  <c:v>January</c:v>
                </c:pt>
                <c:pt idx="31">
                  <c:v>February</c:v>
                </c:pt>
                <c:pt idx="60">
                  <c:v>March</c:v>
                </c:pt>
                <c:pt idx="91">
                  <c:v>April</c:v>
                </c:pt>
                <c:pt idx="121">
                  <c:v>May</c:v>
                </c:pt>
                <c:pt idx="152">
                  <c:v>June</c:v>
                </c:pt>
                <c:pt idx="182">
                  <c:v>July</c:v>
                </c:pt>
                <c:pt idx="213">
                  <c:v>August</c:v>
                </c:pt>
                <c:pt idx="244">
                  <c:v>September</c:v>
                </c:pt>
                <c:pt idx="274">
                  <c:v>October</c:v>
                </c:pt>
                <c:pt idx="305">
                  <c:v>November</c:v>
                </c:pt>
                <c:pt idx="335">
                  <c:v>December</c:v>
                </c:pt>
              </c:strCache>
            </c:strRef>
          </c:cat>
          <c:val>
            <c:numRef>
              <c:f>'Storage Data - GIE'!$Q$2:$Q$366</c:f>
              <c:numCache>
                <c:formatCode>General</c:formatCode>
                <c:ptCount val="365"/>
                <c:pt idx="0">
                  <c:v>78.5</c:v>
                </c:pt>
                <c:pt idx="1">
                  <c:v>78.42</c:v>
                </c:pt>
                <c:pt idx="2">
                  <c:v>78.11</c:v>
                </c:pt>
                <c:pt idx="3">
                  <c:v>77.8</c:v>
                </c:pt>
                <c:pt idx="4">
                  <c:v>77.5</c:v>
                </c:pt>
                <c:pt idx="5">
                  <c:v>77.22</c:v>
                </c:pt>
                <c:pt idx="6">
                  <c:v>76.97</c:v>
                </c:pt>
                <c:pt idx="7">
                  <c:v>76.73</c:v>
                </c:pt>
                <c:pt idx="8">
                  <c:v>76.36</c:v>
                </c:pt>
                <c:pt idx="9">
                  <c:v>75.97</c:v>
                </c:pt>
                <c:pt idx="10">
                  <c:v>75.599999999999994</c:v>
                </c:pt>
                <c:pt idx="11">
                  <c:v>75.22</c:v>
                </c:pt>
                <c:pt idx="12">
                  <c:v>74.849999999999994</c:v>
                </c:pt>
                <c:pt idx="13">
                  <c:v>74.53</c:v>
                </c:pt>
                <c:pt idx="14">
                  <c:v>74.150000000000006</c:v>
                </c:pt>
                <c:pt idx="15">
                  <c:v>73.569999999999993</c:v>
                </c:pt>
                <c:pt idx="16">
                  <c:v>72.94</c:v>
                </c:pt>
                <c:pt idx="17">
                  <c:v>72.33</c:v>
                </c:pt>
                <c:pt idx="18">
                  <c:v>71.81</c:v>
                </c:pt>
                <c:pt idx="19">
                  <c:v>71.39</c:v>
                </c:pt>
                <c:pt idx="20">
                  <c:v>71.11</c:v>
                </c:pt>
                <c:pt idx="21">
                  <c:v>70.86</c:v>
                </c:pt>
                <c:pt idx="22">
                  <c:v>70.47</c:v>
                </c:pt>
                <c:pt idx="23">
                  <c:v>70.02</c:v>
                </c:pt>
                <c:pt idx="24">
                  <c:v>69.59</c:v>
                </c:pt>
                <c:pt idx="25">
                  <c:v>69.11</c:v>
                </c:pt>
                <c:pt idx="26">
                  <c:v>68.64</c:v>
                </c:pt>
                <c:pt idx="27">
                  <c:v>68.23</c:v>
                </c:pt>
                <c:pt idx="28">
                  <c:v>67.819999999999993</c:v>
                </c:pt>
                <c:pt idx="29">
                  <c:v>67.209999999999994</c:v>
                </c:pt>
                <c:pt idx="30">
                  <c:v>66.430000000000007</c:v>
                </c:pt>
                <c:pt idx="31">
                  <c:v>65.569999999999993</c:v>
                </c:pt>
                <c:pt idx="32">
                  <c:v>64.62</c:v>
                </c:pt>
                <c:pt idx="33">
                  <c:v>63.6</c:v>
                </c:pt>
                <c:pt idx="34">
                  <c:v>62.59</c:v>
                </c:pt>
                <c:pt idx="35">
                  <c:v>61.65</c:v>
                </c:pt>
                <c:pt idx="36">
                  <c:v>60.63</c:v>
                </c:pt>
                <c:pt idx="37">
                  <c:v>59.59</c:v>
                </c:pt>
                <c:pt idx="38">
                  <c:v>58.58</c:v>
                </c:pt>
                <c:pt idx="39">
                  <c:v>57.59</c:v>
                </c:pt>
                <c:pt idx="40">
                  <c:v>56.65</c:v>
                </c:pt>
                <c:pt idx="41">
                  <c:v>55.78</c:v>
                </c:pt>
                <c:pt idx="42">
                  <c:v>54.97</c:v>
                </c:pt>
                <c:pt idx="43">
                  <c:v>54.07</c:v>
                </c:pt>
                <c:pt idx="44">
                  <c:v>53.34</c:v>
                </c:pt>
                <c:pt idx="45">
                  <c:v>52.78</c:v>
                </c:pt>
                <c:pt idx="46">
                  <c:v>52.3</c:v>
                </c:pt>
                <c:pt idx="47">
                  <c:v>51.94</c:v>
                </c:pt>
                <c:pt idx="48">
                  <c:v>51.71</c:v>
                </c:pt>
                <c:pt idx="49">
                  <c:v>51.48</c:v>
                </c:pt>
                <c:pt idx="50">
                  <c:v>51.05</c:v>
                </c:pt>
                <c:pt idx="51">
                  <c:v>50.67</c:v>
                </c:pt>
                <c:pt idx="52">
                  <c:v>50.34</c:v>
                </c:pt>
                <c:pt idx="53">
                  <c:v>50.06</c:v>
                </c:pt>
                <c:pt idx="54">
                  <c:v>49.85</c:v>
                </c:pt>
                <c:pt idx="55">
                  <c:v>49.75</c:v>
                </c:pt>
                <c:pt idx="56">
                  <c:v>49.65</c:v>
                </c:pt>
                <c:pt idx="57">
                  <c:v>49.39</c:v>
                </c:pt>
                <c:pt idx="58">
                  <c:v>49.13</c:v>
                </c:pt>
                <c:pt idx="59">
                  <c:v>48.89</c:v>
                </c:pt>
                <c:pt idx="60">
                  <c:v>48.72</c:v>
                </c:pt>
                <c:pt idx="61">
                  <c:v>48.59</c:v>
                </c:pt>
                <c:pt idx="62">
                  <c:v>48.52</c:v>
                </c:pt>
                <c:pt idx="63">
                  <c:v>48.42</c:v>
                </c:pt>
                <c:pt idx="64">
                  <c:v>48.17</c:v>
                </c:pt>
                <c:pt idx="65">
                  <c:v>47.86</c:v>
                </c:pt>
                <c:pt idx="66">
                  <c:v>47.43</c:v>
                </c:pt>
                <c:pt idx="67">
                  <c:v>47.18</c:v>
                </c:pt>
                <c:pt idx="68">
                  <c:v>46.99</c:v>
                </c:pt>
                <c:pt idx="69">
                  <c:v>46.88</c:v>
                </c:pt>
                <c:pt idx="70">
                  <c:v>46.82</c:v>
                </c:pt>
                <c:pt idx="71">
                  <c:v>46.68</c:v>
                </c:pt>
                <c:pt idx="72">
                  <c:v>46.57</c:v>
                </c:pt>
                <c:pt idx="73">
                  <c:v>46.47</c:v>
                </c:pt>
                <c:pt idx="74">
                  <c:v>46.4</c:v>
                </c:pt>
                <c:pt idx="75">
                  <c:v>46.38</c:v>
                </c:pt>
                <c:pt idx="76">
                  <c:v>46.43</c:v>
                </c:pt>
                <c:pt idx="77">
                  <c:v>46.47</c:v>
                </c:pt>
                <c:pt idx="78">
                  <c:v>46.42</c:v>
                </c:pt>
                <c:pt idx="79">
                  <c:v>46.39</c:v>
                </c:pt>
                <c:pt idx="80">
                  <c:v>46.44</c:v>
                </c:pt>
                <c:pt idx="81">
                  <c:v>46.46</c:v>
                </c:pt>
                <c:pt idx="82">
                  <c:v>46.53</c:v>
                </c:pt>
                <c:pt idx="83">
                  <c:v>46.64</c:v>
                </c:pt>
                <c:pt idx="84">
                  <c:v>46.78</c:v>
                </c:pt>
                <c:pt idx="85">
                  <c:v>46.85</c:v>
                </c:pt>
                <c:pt idx="86">
                  <c:v>46.9</c:v>
                </c:pt>
                <c:pt idx="87">
                  <c:v>46.96</c:v>
                </c:pt>
                <c:pt idx="88">
                  <c:v>47.04</c:v>
                </c:pt>
                <c:pt idx="89">
                  <c:v>47.15</c:v>
                </c:pt>
                <c:pt idx="90">
                  <c:v>47.25</c:v>
                </c:pt>
                <c:pt idx="91">
                  <c:v>43.17</c:v>
                </c:pt>
                <c:pt idx="92">
                  <c:v>43.19</c:v>
                </c:pt>
                <c:pt idx="93">
                  <c:v>43.27</c:v>
                </c:pt>
                <c:pt idx="94">
                  <c:v>43.34</c:v>
                </c:pt>
                <c:pt idx="95">
                  <c:v>43.42</c:v>
                </c:pt>
                <c:pt idx="96">
                  <c:v>43.56</c:v>
                </c:pt>
                <c:pt idx="97">
                  <c:v>43.72</c:v>
                </c:pt>
                <c:pt idx="98">
                  <c:v>43.85</c:v>
                </c:pt>
                <c:pt idx="99">
                  <c:v>43.96</c:v>
                </c:pt>
                <c:pt idx="100">
                  <c:v>44</c:v>
                </c:pt>
                <c:pt idx="101">
                  <c:v>44</c:v>
                </c:pt>
                <c:pt idx="102">
                  <c:v>44.04</c:v>
                </c:pt>
                <c:pt idx="103">
                  <c:v>44.09</c:v>
                </c:pt>
                <c:pt idx="104">
                  <c:v>44.2</c:v>
                </c:pt>
                <c:pt idx="105">
                  <c:v>44.32</c:v>
                </c:pt>
                <c:pt idx="106">
                  <c:v>44.33</c:v>
                </c:pt>
                <c:pt idx="107">
                  <c:v>44.31</c:v>
                </c:pt>
                <c:pt idx="108">
                  <c:v>44.29</c:v>
                </c:pt>
                <c:pt idx="109">
                  <c:v>44.29</c:v>
                </c:pt>
                <c:pt idx="110">
                  <c:v>44.34</c:v>
                </c:pt>
                <c:pt idx="111">
                  <c:v>44.48</c:v>
                </c:pt>
                <c:pt idx="112">
                  <c:v>44.65</c:v>
                </c:pt>
                <c:pt idx="113">
                  <c:v>44.76</c:v>
                </c:pt>
                <c:pt idx="114">
                  <c:v>44.86</c:v>
                </c:pt>
                <c:pt idx="115">
                  <c:v>45.04</c:v>
                </c:pt>
                <c:pt idx="116">
                  <c:v>45.21</c:v>
                </c:pt>
                <c:pt idx="117">
                  <c:v>45.42</c:v>
                </c:pt>
                <c:pt idx="118">
                  <c:v>45.74</c:v>
                </c:pt>
                <c:pt idx="119">
                  <c:v>46.1</c:v>
                </c:pt>
                <c:pt idx="120">
                  <c:v>46.35</c:v>
                </c:pt>
                <c:pt idx="121">
                  <c:v>46.66</c:v>
                </c:pt>
                <c:pt idx="122">
                  <c:v>46.91</c:v>
                </c:pt>
                <c:pt idx="123">
                  <c:v>47.15</c:v>
                </c:pt>
                <c:pt idx="124">
                  <c:v>47.44</c:v>
                </c:pt>
                <c:pt idx="125">
                  <c:v>47.74</c:v>
                </c:pt>
                <c:pt idx="126">
                  <c:v>48.02</c:v>
                </c:pt>
                <c:pt idx="127">
                  <c:v>48.24</c:v>
                </c:pt>
                <c:pt idx="128">
                  <c:v>48.51</c:v>
                </c:pt>
                <c:pt idx="129">
                  <c:v>48.8</c:v>
                </c:pt>
                <c:pt idx="130">
                  <c:v>49.11</c:v>
                </c:pt>
                <c:pt idx="131">
                  <c:v>49.43</c:v>
                </c:pt>
                <c:pt idx="132">
                  <c:v>49.72</c:v>
                </c:pt>
                <c:pt idx="133">
                  <c:v>50.03</c:v>
                </c:pt>
                <c:pt idx="134">
                  <c:v>50.27</c:v>
                </c:pt>
                <c:pt idx="135">
                  <c:v>50.47</c:v>
                </c:pt>
                <c:pt idx="136">
                  <c:v>50.65</c:v>
                </c:pt>
                <c:pt idx="137">
                  <c:v>50.91</c:v>
                </c:pt>
                <c:pt idx="138">
                  <c:v>51.2</c:v>
                </c:pt>
                <c:pt idx="139">
                  <c:v>51.57</c:v>
                </c:pt>
                <c:pt idx="140">
                  <c:v>51.93</c:v>
                </c:pt>
                <c:pt idx="141">
                  <c:v>52.22</c:v>
                </c:pt>
                <c:pt idx="142">
                  <c:v>52.53</c:v>
                </c:pt>
                <c:pt idx="143">
                  <c:v>52.83</c:v>
                </c:pt>
                <c:pt idx="144">
                  <c:v>53.18</c:v>
                </c:pt>
                <c:pt idx="145">
                  <c:v>53.53</c:v>
                </c:pt>
                <c:pt idx="146">
                  <c:v>53.93</c:v>
                </c:pt>
                <c:pt idx="147">
                  <c:v>54.33</c:v>
                </c:pt>
                <c:pt idx="148">
                  <c:v>54.71</c:v>
                </c:pt>
                <c:pt idx="149">
                  <c:v>55.03</c:v>
                </c:pt>
                <c:pt idx="150">
                  <c:v>55.37</c:v>
                </c:pt>
                <c:pt idx="151">
                  <c:v>55.66</c:v>
                </c:pt>
                <c:pt idx="152">
                  <c:v>56.08</c:v>
                </c:pt>
                <c:pt idx="153">
                  <c:v>56.46</c:v>
                </c:pt>
                <c:pt idx="154">
                  <c:v>56.83</c:v>
                </c:pt>
                <c:pt idx="155">
                  <c:v>57.15</c:v>
                </c:pt>
                <c:pt idx="156">
                  <c:v>57.46</c:v>
                </c:pt>
                <c:pt idx="157">
                  <c:v>57.75</c:v>
                </c:pt>
                <c:pt idx="158">
                  <c:v>58.07</c:v>
                </c:pt>
                <c:pt idx="159">
                  <c:v>58.43</c:v>
                </c:pt>
                <c:pt idx="160">
                  <c:v>58.81</c:v>
                </c:pt>
                <c:pt idx="161">
                  <c:v>59.2</c:v>
                </c:pt>
                <c:pt idx="162">
                  <c:v>59.51</c:v>
                </c:pt>
                <c:pt idx="163">
                  <c:v>59.79</c:v>
                </c:pt>
                <c:pt idx="164">
                  <c:v>60.04</c:v>
                </c:pt>
                <c:pt idx="165">
                  <c:v>60.32</c:v>
                </c:pt>
                <c:pt idx="166">
                  <c:v>60.62</c:v>
                </c:pt>
                <c:pt idx="167">
                  <c:v>60.97</c:v>
                </c:pt>
                <c:pt idx="168">
                  <c:v>61.31</c:v>
                </c:pt>
                <c:pt idx="169">
                  <c:v>61.57</c:v>
                </c:pt>
                <c:pt idx="170">
                  <c:v>61.83</c:v>
                </c:pt>
                <c:pt idx="171">
                  <c:v>62.07</c:v>
                </c:pt>
                <c:pt idx="172">
                  <c:v>62.33</c:v>
                </c:pt>
                <c:pt idx="173">
                  <c:v>62.6</c:v>
                </c:pt>
                <c:pt idx="174">
                  <c:v>62.94</c:v>
                </c:pt>
                <c:pt idx="175">
                  <c:v>63.29</c:v>
                </c:pt>
                <c:pt idx="176">
                  <c:v>63.64</c:v>
                </c:pt>
                <c:pt idx="177">
                  <c:v>63.9</c:v>
                </c:pt>
                <c:pt idx="178">
                  <c:v>64.14</c:v>
                </c:pt>
                <c:pt idx="179">
                  <c:v>64.38</c:v>
                </c:pt>
                <c:pt idx="180">
                  <c:v>64.680000000000007</c:v>
                </c:pt>
                <c:pt idx="181">
                  <c:v>65.069999999999993</c:v>
                </c:pt>
                <c:pt idx="182">
                  <c:v>65.37</c:v>
                </c:pt>
                <c:pt idx="183">
                  <c:v>65.67</c:v>
                </c:pt>
                <c:pt idx="184">
                  <c:v>65.92</c:v>
                </c:pt>
                <c:pt idx="185">
                  <c:v>66.180000000000007</c:v>
                </c:pt>
                <c:pt idx="186">
                  <c:v>66.44</c:v>
                </c:pt>
                <c:pt idx="187">
                  <c:v>66.73</c:v>
                </c:pt>
                <c:pt idx="188">
                  <c:v>67.08</c:v>
                </c:pt>
                <c:pt idx="189">
                  <c:v>67.430000000000007</c:v>
                </c:pt>
                <c:pt idx="190">
                  <c:v>67.69</c:v>
                </c:pt>
                <c:pt idx="191">
                  <c:v>67.900000000000006</c:v>
                </c:pt>
                <c:pt idx="192">
                  <c:v>68.11</c:v>
                </c:pt>
                <c:pt idx="193">
                  <c:v>68.36</c:v>
                </c:pt>
                <c:pt idx="194">
                  <c:v>68.62</c:v>
                </c:pt>
                <c:pt idx="195">
                  <c:v>68.97</c:v>
                </c:pt>
                <c:pt idx="196">
                  <c:v>69.319999999999993</c:v>
                </c:pt>
                <c:pt idx="197">
                  <c:v>69.62</c:v>
                </c:pt>
                <c:pt idx="198">
                  <c:v>69.900000000000006</c:v>
                </c:pt>
                <c:pt idx="199">
                  <c:v>70.150000000000006</c:v>
                </c:pt>
                <c:pt idx="200">
                  <c:v>70.400000000000006</c:v>
                </c:pt>
                <c:pt idx="201">
                  <c:v>70.67</c:v>
                </c:pt>
                <c:pt idx="202">
                  <c:v>70.98</c:v>
                </c:pt>
                <c:pt idx="203">
                  <c:v>71.319999999999993</c:v>
                </c:pt>
                <c:pt idx="204">
                  <c:v>71.59</c:v>
                </c:pt>
                <c:pt idx="205">
                  <c:v>71.84</c:v>
                </c:pt>
                <c:pt idx="206">
                  <c:v>72.08</c:v>
                </c:pt>
                <c:pt idx="207">
                  <c:v>72.38</c:v>
                </c:pt>
                <c:pt idx="208">
                  <c:v>72.69</c:v>
                </c:pt>
                <c:pt idx="209">
                  <c:v>72.97</c:v>
                </c:pt>
                <c:pt idx="210">
                  <c:v>73.319999999999993</c:v>
                </c:pt>
                <c:pt idx="211">
                  <c:v>73.709999999999994</c:v>
                </c:pt>
                <c:pt idx="212">
                  <c:v>74.03</c:v>
                </c:pt>
                <c:pt idx="213">
                  <c:v>74.319999999999993</c:v>
                </c:pt>
                <c:pt idx="214">
                  <c:v>74.64</c:v>
                </c:pt>
                <c:pt idx="215">
                  <c:v>74.989999999999995</c:v>
                </c:pt>
                <c:pt idx="216">
                  <c:v>75.349999999999994</c:v>
                </c:pt>
                <c:pt idx="217">
                  <c:v>75.72</c:v>
                </c:pt>
                <c:pt idx="218">
                  <c:v>76.05</c:v>
                </c:pt>
                <c:pt idx="219">
                  <c:v>76.37</c:v>
                </c:pt>
                <c:pt idx="220">
                  <c:v>76.66</c:v>
                </c:pt>
                <c:pt idx="221">
                  <c:v>76.959999999999994</c:v>
                </c:pt>
                <c:pt idx="222">
                  <c:v>77.3</c:v>
                </c:pt>
                <c:pt idx="223">
                  <c:v>77.650000000000006</c:v>
                </c:pt>
                <c:pt idx="224">
                  <c:v>77.989999999999995</c:v>
                </c:pt>
                <c:pt idx="225">
                  <c:v>78.3</c:v>
                </c:pt>
                <c:pt idx="226">
                  <c:v>78.61</c:v>
                </c:pt>
                <c:pt idx="227">
                  <c:v>78.930000000000007</c:v>
                </c:pt>
                <c:pt idx="228">
                  <c:v>79.260000000000005</c:v>
                </c:pt>
                <c:pt idx="229">
                  <c:v>79.58</c:v>
                </c:pt>
                <c:pt idx="230">
                  <c:v>79.930000000000007</c:v>
                </c:pt>
                <c:pt idx="231">
                  <c:v>80.28</c:v>
                </c:pt>
                <c:pt idx="232">
                  <c:v>80.59</c:v>
                </c:pt>
                <c:pt idx="233">
                  <c:v>80.86</c:v>
                </c:pt>
                <c:pt idx="234">
                  <c:v>81.150000000000006</c:v>
                </c:pt>
                <c:pt idx="235">
                  <c:v>81.44</c:v>
                </c:pt>
                <c:pt idx="236">
                  <c:v>81.72</c:v>
                </c:pt>
                <c:pt idx="237">
                  <c:v>82.05</c:v>
                </c:pt>
                <c:pt idx="238">
                  <c:v>82.37</c:v>
                </c:pt>
                <c:pt idx="239">
                  <c:v>82.65</c:v>
                </c:pt>
                <c:pt idx="240">
                  <c:v>82.94</c:v>
                </c:pt>
                <c:pt idx="241">
                  <c:v>83.22</c:v>
                </c:pt>
                <c:pt idx="242">
                  <c:v>83.5</c:v>
                </c:pt>
                <c:pt idx="243">
                  <c:v>83.76</c:v>
                </c:pt>
                <c:pt idx="244">
                  <c:v>84.06</c:v>
                </c:pt>
                <c:pt idx="245">
                  <c:v>84.36</c:v>
                </c:pt>
                <c:pt idx="246">
                  <c:v>84.59</c:v>
                </c:pt>
                <c:pt idx="247">
                  <c:v>84.85</c:v>
                </c:pt>
                <c:pt idx="248">
                  <c:v>85.11</c:v>
                </c:pt>
                <c:pt idx="249">
                  <c:v>85.35</c:v>
                </c:pt>
                <c:pt idx="250">
                  <c:v>85.59</c:v>
                </c:pt>
                <c:pt idx="251">
                  <c:v>85.89</c:v>
                </c:pt>
                <c:pt idx="252">
                  <c:v>86.2</c:v>
                </c:pt>
                <c:pt idx="253">
                  <c:v>86.35</c:v>
                </c:pt>
                <c:pt idx="254">
                  <c:v>86.49</c:v>
                </c:pt>
                <c:pt idx="255">
                  <c:v>86.63</c:v>
                </c:pt>
                <c:pt idx="256">
                  <c:v>86.78</c:v>
                </c:pt>
                <c:pt idx="257">
                  <c:v>86.98</c:v>
                </c:pt>
                <c:pt idx="258">
                  <c:v>87.2</c:v>
                </c:pt>
                <c:pt idx="259">
                  <c:v>87.44</c:v>
                </c:pt>
                <c:pt idx="260">
                  <c:v>87.57</c:v>
                </c:pt>
                <c:pt idx="261">
                  <c:v>87.68</c:v>
                </c:pt>
                <c:pt idx="262">
                  <c:v>87.82</c:v>
                </c:pt>
                <c:pt idx="263">
                  <c:v>87.96</c:v>
                </c:pt>
                <c:pt idx="264">
                  <c:v>88.12</c:v>
                </c:pt>
                <c:pt idx="265">
                  <c:v>88.33</c:v>
                </c:pt>
                <c:pt idx="266">
                  <c:v>88.53</c:v>
                </c:pt>
                <c:pt idx="267">
                  <c:v>88.7</c:v>
                </c:pt>
                <c:pt idx="268">
                  <c:v>88.86</c:v>
                </c:pt>
                <c:pt idx="269">
                  <c:v>89.01</c:v>
                </c:pt>
                <c:pt idx="270">
                  <c:v>89.17</c:v>
                </c:pt>
                <c:pt idx="271">
                  <c:v>89.38</c:v>
                </c:pt>
                <c:pt idx="272">
                  <c:v>89.6</c:v>
                </c:pt>
                <c:pt idx="273">
                  <c:v>89.84</c:v>
                </c:pt>
                <c:pt idx="274">
                  <c:v>90.01</c:v>
                </c:pt>
                <c:pt idx="275">
                  <c:v>90.15</c:v>
                </c:pt>
                <c:pt idx="276">
                  <c:v>90.32</c:v>
                </c:pt>
                <c:pt idx="277">
                  <c:v>90.45</c:v>
                </c:pt>
                <c:pt idx="278">
                  <c:v>90.62</c:v>
                </c:pt>
                <c:pt idx="279">
                  <c:v>90.82</c:v>
                </c:pt>
                <c:pt idx="280">
                  <c:v>90.99</c:v>
                </c:pt>
                <c:pt idx="281">
                  <c:v>91.09</c:v>
                </c:pt>
                <c:pt idx="282">
                  <c:v>91.19</c:v>
                </c:pt>
                <c:pt idx="283">
                  <c:v>91.22</c:v>
                </c:pt>
                <c:pt idx="284">
                  <c:v>91.29</c:v>
                </c:pt>
                <c:pt idx="285">
                  <c:v>91.37</c:v>
                </c:pt>
                <c:pt idx="286">
                  <c:v>91.49</c:v>
                </c:pt>
                <c:pt idx="287">
                  <c:v>91.59</c:v>
                </c:pt>
                <c:pt idx="288">
                  <c:v>91.61</c:v>
                </c:pt>
                <c:pt idx="289">
                  <c:v>91.64</c:v>
                </c:pt>
                <c:pt idx="290">
                  <c:v>91.68</c:v>
                </c:pt>
                <c:pt idx="291">
                  <c:v>91.76</c:v>
                </c:pt>
                <c:pt idx="292">
                  <c:v>91.87</c:v>
                </c:pt>
                <c:pt idx="293">
                  <c:v>92.03</c:v>
                </c:pt>
                <c:pt idx="294">
                  <c:v>92.2</c:v>
                </c:pt>
                <c:pt idx="295">
                  <c:v>92.33</c:v>
                </c:pt>
                <c:pt idx="296">
                  <c:v>92.38</c:v>
                </c:pt>
                <c:pt idx="297">
                  <c:v>92.4</c:v>
                </c:pt>
                <c:pt idx="298">
                  <c:v>92.41</c:v>
                </c:pt>
                <c:pt idx="299">
                  <c:v>92.39</c:v>
                </c:pt>
                <c:pt idx="300">
                  <c:v>92.4</c:v>
                </c:pt>
                <c:pt idx="301">
                  <c:v>92.35</c:v>
                </c:pt>
                <c:pt idx="302">
                  <c:v>92.16</c:v>
                </c:pt>
                <c:pt idx="303">
                  <c:v>91.94</c:v>
                </c:pt>
                <c:pt idx="304">
                  <c:v>91.77</c:v>
                </c:pt>
                <c:pt idx="305">
                  <c:v>91.67</c:v>
                </c:pt>
                <c:pt idx="306">
                  <c:v>91.58</c:v>
                </c:pt>
                <c:pt idx="307">
                  <c:v>91.53</c:v>
                </c:pt>
                <c:pt idx="308">
                  <c:v>91.48</c:v>
                </c:pt>
                <c:pt idx="309">
                  <c:v>91.34</c:v>
                </c:pt>
                <c:pt idx="310">
                  <c:v>91.17</c:v>
                </c:pt>
                <c:pt idx="311">
                  <c:v>90.95</c:v>
                </c:pt>
                <c:pt idx="312">
                  <c:v>90.65</c:v>
                </c:pt>
                <c:pt idx="313">
                  <c:v>90.47</c:v>
                </c:pt>
                <c:pt idx="314">
                  <c:v>90.36</c:v>
                </c:pt>
                <c:pt idx="315">
                  <c:v>90.23</c:v>
                </c:pt>
                <c:pt idx="316">
                  <c:v>90.01</c:v>
                </c:pt>
                <c:pt idx="317">
                  <c:v>89.78</c:v>
                </c:pt>
                <c:pt idx="318">
                  <c:v>89.56</c:v>
                </c:pt>
                <c:pt idx="319">
                  <c:v>89.29</c:v>
                </c:pt>
                <c:pt idx="320">
                  <c:v>89.03</c:v>
                </c:pt>
                <c:pt idx="321">
                  <c:v>88.84</c:v>
                </c:pt>
                <c:pt idx="322">
                  <c:v>88.67</c:v>
                </c:pt>
                <c:pt idx="323">
                  <c:v>88.41</c:v>
                </c:pt>
                <c:pt idx="324">
                  <c:v>88.17</c:v>
                </c:pt>
                <c:pt idx="325">
                  <c:v>87.92</c:v>
                </c:pt>
                <c:pt idx="326">
                  <c:v>87.67</c:v>
                </c:pt>
                <c:pt idx="327">
                  <c:v>87.43</c:v>
                </c:pt>
                <c:pt idx="328">
                  <c:v>87.3</c:v>
                </c:pt>
                <c:pt idx="329">
                  <c:v>87.17</c:v>
                </c:pt>
                <c:pt idx="330">
                  <c:v>86.98</c:v>
                </c:pt>
                <c:pt idx="331">
                  <c:v>86.75</c:v>
                </c:pt>
                <c:pt idx="332">
                  <c:v>86.49</c:v>
                </c:pt>
                <c:pt idx="333">
                  <c:v>86.16</c:v>
                </c:pt>
                <c:pt idx="334">
                  <c:v>85.75</c:v>
                </c:pt>
                <c:pt idx="335">
                  <c:v>85.41</c:v>
                </c:pt>
                <c:pt idx="336">
                  <c:v>85.07</c:v>
                </c:pt>
                <c:pt idx="337">
                  <c:v>84.53</c:v>
                </c:pt>
                <c:pt idx="338">
                  <c:v>84.08</c:v>
                </c:pt>
                <c:pt idx="339">
                  <c:v>83.64</c:v>
                </c:pt>
                <c:pt idx="340">
                  <c:v>83.02</c:v>
                </c:pt>
                <c:pt idx="341">
                  <c:v>82.42</c:v>
                </c:pt>
                <c:pt idx="342">
                  <c:v>81.900000000000006</c:v>
                </c:pt>
                <c:pt idx="343">
                  <c:v>81.41</c:v>
                </c:pt>
                <c:pt idx="344">
                  <c:v>80.75</c:v>
                </c:pt>
                <c:pt idx="345">
                  <c:v>80.040000000000006</c:v>
                </c:pt>
                <c:pt idx="346">
                  <c:v>79.260000000000005</c:v>
                </c:pt>
                <c:pt idx="347">
                  <c:v>78.45</c:v>
                </c:pt>
                <c:pt idx="348">
                  <c:v>77.819999999999993</c:v>
                </c:pt>
                <c:pt idx="349">
                  <c:v>77.44</c:v>
                </c:pt>
                <c:pt idx="350">
                  <c:v>77.13</c:v>
                </c:pt>
                <c:pt idx="351">
                  <c:v>76.72</c:v>
                </c:pt>
                <c:pt idx="352">
                  <c:v>76.290000000000006</c:v>
                </c:pt>
                <c:pt idx="353">
                  <c:v>75.83</c:v>
                </c:pt>
                <c:pt idx="354">
                  <c:v>75.39</c:v>
                </c:pt>
                <c:pt idx="355">
                  <c:v>74.78</c:v>
                </c:pt>
                <c:pt idx="356">
                  <c:v>74.459999999999994</c:v>
                </c:pt>
                <c:pt idx="357">
                  <c:v>74.19</c:v>
                </c:pt>
                <c:pt idx="358">
                  <c:v>73.959999999999994</c:v>
                </c:pt>
                <c:pt idx="359">
                  <c:v>73.81</c:v>
                </c:pt>
                <c:pt idx="360">
                  <c:v>73.66</c:v>
                </c:pt>
                <c:pt idx="361">
                  <c:v>73.47</c:v>
                </c:pt>
                <c:pt idx="362">
                  <c:v>73.31</c:v>
                </c:pt>
                <c:pt idx="363">
                  <c:v>73.150000000000006</c:v>
                </c:pt>
                <c:pt idx="364">
                  <c:v>72.97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2E-49CC-A816-20E8A1A28E04}"/>
            </c:ext>
          </c:extLst>
        </c:ser>
        <c:ser>
          <c:idx val="1"/>
          <c:order val="1"/>
          <c:tx>
            <c:strRef>
              <c:f>'Storage Data - GIE'!$R$1</c:f>
              <c:strCache>
                <c:ptCount val="1"/>
                <c:pt idx="0">
                  <c:v>2013</c:v>
                </c:pt>
              </c:strCache>
            </c:strRef>
          </c:tx>
          <c:spPr>
            <a:ln w="9525" cap="rnd">
              <a:solidFill>
                <a:schemeClr val="accent5"/>
              </a:solidFill>
              <a:prstDash val="dashDot"/>
              <a:round/>
            </a:ln>
            <a:effectLst/>
          </c:spPr>
          <c:marker>
            <c:symbol val="none"/>
          </c:marker>
          <c:cat>
            <c:strRef>
              <c:f>'Storage Data - GIE'!$P$2:$P$366</c:f>
              <c:strCache>
                <c:ptCount val="336"/>
                <c:pt idx="0">
                  <c:v>January</c:v>
                </c:pt>
                <c:pt idx="31">
                  <c:v>February</c:v>
                </c:pt>
                <c:pt idx="60">
                  <c:v>March</c:v>
                </c:pt>
                <c:pt idx="91">
                  <c:v>April</c:v>
                </c:pt>
                <c:pt idx="121">
                  <c:v>May</c:v>
                </c:pt>
                <c:pt idx="152">
                  <c:v>June</c:v>
                </c:pt>
                <c:pt idx="182">
                  <c:v>July</c:v>
                </c:pt>
                <c:pt idx="213">
                  <c:v>August</c:v>
                </c:pt>
                <c:pt idx="244">
                  <c:v>September</c:v>
                </c:pt>
                <c:pt idx="274">
                  <c:v>October</c:v>
                </c:pt>
                <c:pt idx="305">
                  <c:v>November</c:v>
                </c:pt>
                <c:pt idx="335">
                  <c:v>December</c:v>
                </c:pt>
              </c:strCache>
            </c:strRef>
          </c:cat>
          <c:val>
            <c:numRef>
              <c:f>'Storage Data - GIE'!$R$2:$R$366</c:f>
              <c:numCache>
                <c:formatCode>General</c:formatCode>
                <c:ptCount val="365"/>
                <c:pt idx="0">
                  <c:v>72.34</c:v>
                </c:pt>
                <c:pt idx="1">
                  <c:v>71.94</c:v>
                </c:pt>
                <c:pt idx="2">
                  <c:v>71.540000000000006</c:v>
                </c:pt>
                <c:pt idx="3">
                  <c:v>71.23</c:v>
                </c:pt>
                <c:pt idx="4">
                  <c:v>70.959999999999994</c:v>
                </c:pt>
                <c:pt idx="5">
                  <c:v>70.66</c:v>
                </c:pt>
                <c:pt idx="6">
                  <c:v>70.22</c:v>
                </c:pt>
                <c:pt idx="7">
                  <c:v>69.77</c:v>
                </c:pt>
                <c:pt idx="8">
                  <c:v>69.260000000000005</c:v>
                </c:pt>
                <c:pt idx="9">
                  <c:v>68.75</c:v>
                </c:pt>
                <c:pt idx="10">
                  <c:v>68.2</c:v>
                </c:pt>
                <c:pt idx="11">
                  <c:v>67.75</c:v>
                </c:pt>
                <c:pt idx="12">
                  <c:v>67.290000000000006</c:v>
                </c:pt>
                <c:pt idx="13">
                  <c:v>66.59</c:v>
                </c:pt>
                <c:pt idx="14">
                  <c:v>65.87</c:v>
                </c:pt>
                <c:pt idx="15">
                  <c:v>65.069999999999993</c:v>
                </c:pt>
                <c:pt idx="16">
                  <c:v>64.22</c:v>
                </c:pt>
                <c:pt idx="17">
                  <c:v>63.42</c:v>
                </c:pt>
                <c:pt idx="18">
                  <c:v>62.8</c:v>
                </c:pt>
                <c:pt idx="19">
                  <c:v>62.25</c:v>
                </c:pt>
                <c:pt idx="20">
                  <c:v>61.57</c:v>
                </c:pt>
                <c:pt idx="21">
                  <c:v>60.9</c:v>
                </c:pt>
                <c:pt idx="22">
                  <c:v>60.16</c:v>
                </c:pt>
                <c:pt idx="23">
                  <c:v>59.41</c:v>
                </c:pt>
                <c:pt idx="24">
                  <c:v>58.66</c:v>
                </c:pt>
                <c:pt idx="25">
                  <c:v>58.08</c:v>
                </c:pt>
                <c:pt idx="26">
                  <c:v>57.55</c:v>
                </c:pt>
                <c:pt idx="27">
                  <c:v>56.89</c:v>
                </c:pt>
                <c:pt idx="28">
                  <c:v>56.37</c:v>
                </c:pt>
                <c:pt idx="29">
                  <c:v>55.93</c:v>
                </c:pt>
                <c:pt idx="30">
                  <c:v>55.54</c:v>
                </c:pt>
                <c:pt idx="31">
                  <c:v>55.12</c:v>
                </c:pt>
                <c:pt idx="32">
                  <c:v>54.77</c:v>
                </c:pt>
                <c:pt idx="33">
                  <c:v>54.39</c:v>
                </c:pt>
                <c:pt idx="34">
                  <c:v>53.89</c:v>
                </c:pt>
                <c:pt idx="35">
                  <c:v>53.34</c:v>
                </c:pt>
                <c:pt idx="36">
                  <c:v>52.8</c:v>
                </c:pt>
                <c:pt idx="37">
                  <c:v>52.19</c:v>
                </c:pt>
                <c:pt idx="38">
                  <c:v>51.57</c:v>
                </c:pt>
                <c:pt idx="39">
                  <c:v>51.02</c:v>
                </c:pt>
                <c:pt idx="40">
                  <c:v>50.49</c:v>
                </c:pt>
                <c:pt idx="41">
                  <c:v>49.79</c:v>
                </c:pt>
                <c:pt idx="42">
                  <c:v>49.09</c:v>
                </c:pt>
                <c:pt idx="43">
                  <c:v>48.35</c:v>
                </c:pt>
                <c:pt idx="44">
                  <c:v>47.67</c:v>
                </c:pt>
                <c:pt idx="45">
                  <c:v>47.13</c:v>
                </c:pt>
                <c:pt idx="46">
                  <c:v>46.73</c:v>
                </c:pt>
                <c:pt idx="47">
                  <c:v>46.42</c:v>
                </c:pt>
                <c:pt idx="48">
                  <c:v>45.86</c:v>
                </c:pt>
                <c:pt idx="49">
                  <c:v>45.48</c:v>
                </c:pt>
                <c:pt idx="50">
                  <c:v>44.82</c:v>
                </c:pt>
                <c:pt idx="51">
                  <c:v>44.08</c:v>
                </c:pt>
                <c:pt idx="52">
                  <c:v>43.31</c:v>
                </c:pt>
                <c:pt idx="53">
                  <c:v>42.63</c:v>
                </c:pt>
                <c:pt idx="54">
                  <c:v>42</c:v>
                </c:pt>
                <c:pt idx="55">
                  <c:v>41.3</c:v>
                </c:pt>
                <c:pt idx="56">
                  <c:v>40.65</c:v>
                </c:pt>
                <c:pt idx="57">
                  <c:v>40.04</c:v>
                </c:pt>
                <c:pt idx="58">
                  <c:v>39.5</c:v>
                </c:pt>
                <c:pt idx="59">
                  <c:v>39.04</c:v>
                </c:pt>
                <c:pt idx="60">
                  <c:v>38.67</c:v>
                </c:pt>
                <c:pt idx="61">
                  <c:v>38.31</c:v>
                </c:pt>
                <c:pt idx="62">
                  <c:v>37.89</c:v>
                </c:pt>
                <c:pt idx="63">
                  <c:v>37.54</c:v>
                </c:pt>
                <c:pt idx="64">
                  <c:v>37.229999999999997</c:v>
                </c:pt>
                <c:pt idx="65">
                  <c:v>36.979999999999997</c:v>
                </c:pt>
                <c:pt idx="66">
                  <c:v>36.770000000000003</c:v>
                </c:pt>
                <c:pt idx="67">
                  <c:v>36.619999999999997</c:v>
                </c:pt>
                <c:pt idx="68">
                  <c:v>36.42</c:v>
                </c:pt>
                <c:pt idx="69">
                  <c:v>36.020000000000003</c:v>
                </c:pt>
                <c:pt idx="70">
                  <c:v>35.49</c:v>
                </c:pt>
                <c:pt idx="71">
                  <c:v>34.9</c:v>
                </c:pt>
                <c:pt idx="72">
                  <c:v>34.29</c:v>
                </c:pt>
                <c:pt idx="73">
                  <c:v>33.71</c:v>
                </c:pt>
                <c:pt idx="74">
                  <c:v>33.299999999999997</c:v>
                </c:pt>
                <c:pt idx="75">
                  <c:v>32.94</c:v>
                </c:pt>
                <c:pt idx="76">
                  <c:v>32.43</c:v>
                </c:pt>
                <c:pt idx="77">
                  <c:v>32</c:v>
                </c:pt>
                <c:pt idx="78">
                  <c:v>31.54</c:v>
                </c:pt>
                <c:pt idx="79">
                  <c:v>31.14</c:v>
                </c:pt>
                <c:pt idx="80">
                  <c:v>30.78</c:v>
                </c:pt>
                <c:pt idx="81">
                  <c:v>30.4</c:v>
                </c:pt>
                <c:pt idx="82">
                  <c:v>29.99</c:v>
                </c:pt>
                <c:pt idx="83">
                  <c:v>29.46</c:v>
                </c:pt>
                <c:pt idx="84">
                  <c:v>28.92</c:v>
                </c:pt>
                <c:pt idx="85">
                  <c:v>28.42</c:v>
                </c:pt>
                <c:pt idx="86">
                  <c:v>27.99</c:v>
                </c:pt>
                <c:pt idx="87">
                  <c:v>27.65</c:v>
                </c:pt>
                <c:pt idx="88">
                  <c:v>27.42</c:v>
                </c:pt>
                <c:pt idx="89">
                  <c:v>27.23</c:v>
                </c:pt>
                <c:pt idx="90">
                  <c:v>26.7</c:v>
                </c:pt>
                <c:pt idx="91">
                  <c:v>26.31</c:v>
                </c:pt>
                <c:pt idx="92">
                  <c:v>26.02</c:v>
                </c:pt>
                <c:pt idx="93">
                  <c:v>25.71</c:v>
                </c:pt>
                <c:pt idx="94">
                  <c:v>25.44</c:v>
                </c:pt>
                <c:pt idx="95">
                  <c:v>25.3</c:v>
                </c:pt>
                <c:pt idx="96">
                  <c:v>25.21</c:v>
                </c:pt>
                <c:pt idx="97">
                  <c:v>24.97</c:v>
                </c:pt>
                <c:pt idx="98">
                  <c:v>24.81</c:v>
                </c:pt>
                <c:pt idx="99">
                  <c:v>24.69</c:v>
                </c:pt>
                <c:pt idx="100">
                  <c:v>24.69</c:v>
                </c:pt>
                <c:pt idx="101">
                  <c:v>24.68</c:v>
                </c:pt>
                <c:pt idx="102">
                  <c:v>24.83</c:v>
                </c:pt>
                <c:pt idx="103">
                  <c:v>25.08</c:v>
                </c:pt>
                <c:pt idx="104">
                  <c:v>25.26</c:v>
                </c:pt>
                <c:pt idx="105">
                  <c:v>25.48</c:v>
                </c:pt>
                <c:pt idx="106">
                  <c:v>25.74</c:v>
                </c:pt>
                <c:pt idx="107">
                  <c:v>26.01</c:v>
                </c:pt>
                <c:pt idx="108">
                  <c:v>26.23</c:v>
                </c:pt>
                <c:pt idx="109">
                  <c:v>26.45</c:v>
                </c:pt>
                <c:pt idx="110">
                  <c:v>26.68</c:v>
                </c:pt>
                <c:pt idx="111">
                  <c:v>26.86</c:v>
                </c:pt>
                <c:pt idx="112">
                  <c:v>27.08</c:v>
                </c:pt>
                <c:pt idx="113">
                  <c:v>27.34</c:v>
                </c:pt>
                <c:pt idx="114">
                  <c:v>27.61</c:v>
                </c:pt>
                <c:pt idx="115">
                  <c:v>27.91</c:v>
                </c:pt>
                <c:pt idx="116">
                  <c:v>28.16</c:v>
                </c:pt>
                <c:pt idx="117">
                  <c:v>28.4</c:v>
                </c:pt>
                <c:pt idx="118">
                  <c:v>28.56</c:v>
                </c:pt>
                <c:pt idx="119">
                  <c:v>28.86</c:v>
                </c:pt>
                <c:pt idx="120">
                  <c:v>28.72</c:v>
                </c:pt>
                <c:pt idx="121">
                  <c:v>28.96</c:v>
                </c:pt>
                <c:pt idx="122">
                  <c:v>29.24</c:v>
                </c:pt>
                <c:pt idx="123">
                  <c:v>29.6</c:v>
                </c:pt>
                <c:pt idx="124">
                  <c:v>29.97</c:v>
                </c:pt>
                <c:pt idx="125">
                  <c:v>30.31</c:v>
                </c:pt>
                <c:pt idx="126">
                  <c:v>30.65</c:v>
                </c:pt>
                <c:pt idx="127">
                  <c:v>30.96</c:v>
                </c:pt>
                <c:pt idx="128">
                  <c:v>31.34</c:v>
                </c:pt>
                <c:pt idx="129">
                  <c:v>31.71</c:v>
                </c:pt>
                <c:pt idx="130">
                  <c:v>32.07</c:v>
                </c:pt>
                <c:pt idx="131">
                  <c:v>32.42</c:v>
                </c:pt>
                <c:pt idx="132">
                  <c:v>32.72</c:v>
                </c:pt>
                <c:pt idx="133">
                  <c:v>32.97</c:v>
                </c:pt>
                <c:pt idx="134">
                  <c:v>33.25</c:v>
                </c:pt>
                <c:pt idx="135">
                  <c:v>33.51</c:v>
                </c:pt>
                <c:pt idx="136">
                  <c:v>33.79</c:v>
                </c:pt>
                <c:pt idx="137">
                  <c:v>34.15</c:v>
                </c:pt>
                <c:pt idx="138">
                  <c:v>34.520000000000003</c:v>
                </c:pt>
                <c:pt idx="139">
                  <c:v>34.85</c:v>
                </c:pt>
                <c:pt idx="140">
                  <c:v>35.14</c:v>
                </c:pt>
                <c:pt idx="141">
                  <c:v>35.4</c:v>
                </c:pt>
                <c:pt idx="142">
                  <c:v>35.54</c:v>
                </c:pt>
                <c:pt idx="143">
                  <c:v>35.65</c:v>
                </c:pt>
                <c:pt idx="144">
                  <c:v>35.89</c:v>
                </c:pt>
                <c:pt idx="145">
                  <c:v>36.14</c:v>
                </c:pt>
                <c:pt idx="146">
                  <c:v>36.369999999999997</c:v>
                </c:pt>
                <c:pt idx="147">
                  <c:v>36.61</c:v>
                </c:pt>
                <c:pt idx="148">
                  <c:v>36.840000000000003</c:v>
                </c:pt>
                <c:pt idx="149">
                  <c:v>37.1</c:v>
                </c:pt>
                <c:pt idx="150">
                  <c:v>37.380000000000003</c:v>
                </c:pt>
                <c:pt idx="151">
                  <c:v>37.729999999999997</c:v>
                </c:pt>
                <c:pt idx="152">
                  <c:v>38.08</c:v>
                </c:pt>
                <c:pt idx="153">
                  <c:v>38.32</c:v>
                </c:pt>
                <c:pt idx="154">
                  <c:v>38.619999999999997</c:v>
                </c:pt>
                <c:pt idx="155">
                  <c:v>38.93</c:v>
                </c:pt>
                <c:pt idx="156">
                  <c:v>39.29</c:v>
                </c:pt>
                <c:pt idx="157">
                  <c:v>39.700000000000003</c:v>
                </c:pt>
                <c:pt idx="158">
                  <c:v>40.159999999999997</c:v>
                </c:pt>
                <c:pt idx="159">
                  <c:v>40.6</c:v>
                </c:pt>
                <c:pt idx="160">
                  <c:v>40.97</c:v>
                </c:pt>
                <c:pt idx="161">
                  <c:v>41.34</c:v>
                </c:pt>
                <c:pt idx="162">
                  <c:v>41.71</c:v>
                </c:pt>
                <c:pt idx="163">
                  <c:v>42.09</c:v>
                </c:pt>
                <c:pt idx="164">
                  <c:v>42.48</c:v>
                </c:pt>
                <c:pt idx="165">
                  <c:v>42.9</c:v>
                </c:pt>
                <c:pt idx="166">
                  <c:v>43.3</c:v>
                </c:pt>
                <c:pt idx="167">
                  <c:v>43.68</c:v>
                </c:pt>
                <c:pt idx="168">
                  <c:v>44.05</c:v>
                </c:pt>
                <c:pt idx="169">
                  <c:v>44.38</c:v>
                </c:pt>
                <c:pt idx="170">
                  <c:v>44.73</c:v>
                </c:pt>
                <c:pt idx="171">
                  <c:v>45.11</c:v>
                </c:pt>
                <c:pt idx="172">
                  <c:v>45.55</c:v>
                </c:pt>
                <c:pt idx="173">
                  <c:v>45.97</c:v>
                </c:pt>
                <c:pt idx="174">
                  <c:v>46.33</c:v>
                </c:pt>
                <c:pt idx="175">
                  <c:v>46.68</c:v>
                </c:pt>
                <c:pt idx="176">
                  <c:v>47.03</c:v>
                </c:pt>
                <c:pt idx="177">
                  <c:v>47.11</c:v>
                </c:pt>
                <c:pt idx="178">
                  <c:v>47.5</c:v>
                </c:pt>
                <c:pt idx="179">
                  <c:v>47.95</c:v>
                </c:pt>
                <c:pt idx="180">
                  <c:v>48.41</c:v>
                </c:pt>
                <c:pt idx="181">
                  <c:v>48.81</c:v>
                </c:pt>
                <c:pt idx="182">
                  <c:v>49.21</c:v>
                </c:pt>
                <c:pt idx="183">
                  <c:v>49.56</c:v>
                </c:pt>
                <c:pt idx="184">
                  <c:v>49.91</c:v>
                </c:pt>
                <c:pt idx="185">
                  <c:v>50.32</c:v>
                </c:pt>
                <c:pt idx="186">
                  <c:v>50.8</c:v>
                </c:pt>
                <c:pt idx="187">
                  <c:v>51.29</c:v>
                </c:pt>
                <c:pt idx="188">
                  <c:v>51.7</c:v>
                </c:pt>
                <c:pt idx="189">
                  <c:v>52.1</c:v>
                </c:pt>
                <c:pt idx="190">
                  <c:v>52.46</c:v>
                </c:pt>
                <c:pt idx="191">
                  <c:v>52.82</c:v>
                </c:pt>
                <c:pt idx="192">
                  <c:v>53.27</c:v>
                </c:pt>
                <c:pt idx="193">
                  <c:v>53.71</c:v>
                </c:pt>
                <c:pt idx="194">
                  <c:v>54.19</c:v>
                </c:pt>
                <c:pt idx="195">
                  <c:v>54.61</c:v>
                </c:pt>
                <c:pt idx="196">
                  <c:v>55.01</c:v>
                </c:pt>
                <c:pt idx="197">
                  <c:v>55.38</c:v>
                </c:pt>
                <c:pt idx="198">
                  <c:v>55.74</c:v>
                </c:pt>
                <c:pt idx="199">
                  <c:v>56.12</c:v>
                </c:pt>
                <c:pt idx="200">
                  <c:v>56.57</c:v>
                </c:pt>
                <c:pt idx="201">
                  <c:v>57.03</c:v>
                </c:pt>
                <c:pt idx="202">
                  <c:v>57.44</c:v>
                </c:pt>
                <c:pt idx="203">
                  <c:v>57.82</c:v>
                </c:pt>
                <c:pt idx="204">
                  <c:v>58.2</c:v>
                </c:pt>
                <c:pt idx="205">
                  <c:v>58.59</c:v>
                </c:pt>
                <c:pt idx="206">
                  <c:v>58.99</c:v>
                </c:pt>
                <c:pt idx="207">
                  <c:v>59.45</c:v>
                </c:pt>
                <c:pt idx="208">
                  <c:v>59.93</c:v>
                </c:pt>
                <c:pt idx="209">
                  <c:v>60.34</c:v>
                </c:pt>
                <c:pt idx="210">
                  <c:v>60.76</c:v>
                </c:pt>
                <c:pt idx="211">
                  <c:v>61.16</c:v>
                </c:pt>
                <c:pt idx="212">
                  <c:v>61.57</c:v>
                </c:pt>
                <c:pt idx="213">
                  <c:v>62.01</c:v>
                </c:pt>
                <c:pt idx="214">
                  <c:v>62.48</c:v>
                </c:pt>
                <c:pt idx="215">
                  <c:v>62.96</c:v>
                </c:pt>
                <c:pt idx="216">
                  <c:v>63.14</c:v>
                </c:pt>
                <c:pt idx="217">
                  <c:v>63.56</c:v>
                </c:pt>
                <c:pt idx="218">
                  <c:v>63.96</c:v>
                </c:pt>
                <c:pt idx="219">
                  <c:v>64.37</c:v>
                </c:pt>
                <c:pt idx="220">
                  <c:v>64.98</c:v>
                </c:pt>
                <c:pt idx="221">
                  <c:v>65.22</c:v>
                </c:pt>
                <c:pt idx="222">
                  <c:v>65.66</c:v>
                </c:pt>
                <c:pt idx="223">
                  <c:v>66.02</c:v>
                </c:pt>
                <c:pt idx="224">
                  <c:v>66.36</c:v>
                </c:pt>
                <c:pt idx="225">
                  <c:v>66.69</c:v>
                </c:pt>
                <c:pt idx="226">
                  <c:v>67.03</c:v>
                </c:pt>
                <c:pt idx="227">
                  <c:v>67.400000000000006</c:v>
                </c:pt>
                <c:pt idx="228">
                  <c:v>67.83</c:v>
                </c:pt>
                <c:pt idx="229">
                  <c:v>68.25</c:v>
                </c:pt>
                <c:pt idx="230">
                  <c:v>68.58</c:v>
                </c:pt>
                <c:pt idx="231">
                  <c:v>68.930000000000007</c:v>
                </c:pt>
                <c:pt idx="232">
                  <c:v>69.290000000000006</c:v>
                </c:pt>
                <c:pt idx="233">
                  <c:v>69.61</c:v>
                </c:pt>
                <c:pt idx="234">
                  <c:v>69.930000000000007</c:v>
                </c:pt>
                <c:pt idx="235">
                  <c:v>70.3</c:v>
                </c:pt>
                <c:pt idx="236">
                  <c:v>70.7</c:v>
                </c:pt>
                <c:pt idx="237">
                  <c:v>71.05</c:v>
                </c:pt>
                <c:pt idx="238">
                  <c:v>71.36</c:v>
                </c:pt>
                <c:pt idx="239">
                  <c:v>71.7</c:v>
                </c:pt>
                <c:pt idx="240">
                  <c:v>72.02</c:v>
                </c:pt>
                <c:pt idx="241">
                  <c:v>72.34</c:v>
                </c:pt>
                <c:pt idx="242">
                  <c:v>72.760000000000005</c:v>
                </c:pt>
                <c:pt idx="243">
                  <c:v>73.150000000000006</c:v>
                </c:pt>
                <c:pt idx="244">
                  <c:v>73.45</c:v>
                </c:pt>
                <c:pt idx="245">
                  <c:v>73.72</c:v>
                </c:pt>
                <c:pt idx="246">
                  <c:v>74.02</c:v>
                </c:pt>
                <c:pt idx="247">
                  <c:v>74.33</c:v>
                </c:pt>
                <c:pt idx="248">
                  <c:v>74.56</c:v>
                </c:pt>
                <c:pt idx="249">
                  <c:v>74.930000000000007</c:v>
                </c:pt>
                <c:pt idx="250">
                  <c:v>75.3</c:v>
                </c:pt>
                <c:pt idx="251">
                  <c:v>75.569999999999993</c:v>
                </c:pt>
                <c:pt idx="252">
                  <c:v>75.819999999999993</c:v>
                </c:pt>
                <c:pt idx="253">
                  <c:v>76.069999999999993</c:v>
                </c:pt>
                <c:pt idx="254">
                  <c:v>76.349999999999994</c:v>
                </c:pt>
                <c:pt idx="255">
                  <c:v>76.64</c:v>
                </c:pt>
                <c:pt idx="256">
                  <c:v>76.989999999999995</c:v>
                </c:pt>
                <c:pt idx="257">
                  <c:v>77.34</c:v>
                </c:pt>
                <c:pt idx="258">
                  <c:v>77.59</c:v>
                </c:pt>
                <c:pt idx="259">
                  <c:v>77.819999999999993</c:v>
                </c:pt>
                <c:pt idx="260">
                  <c:v>78.02</c:v>
                </c:pt>
                <c:pt idx="261">
                  <c:v>78.19</c:v>
                </c:pt>
                <c:pt idx="262">
                  <c:v>78.510000000000005</c:v>
                </c:pt>
                <c:pt idx="263">
                  <c:v>78.78</c:v>
                </c:pt>
                <c:pt idx="264">
                  <c:v>79.09</c:v>
                </c:pt>
                <c:pt idx="265">
                  <c:v>79.3</c:v>
                </c:pt>
                <c:pt idx="266">
                  <c:v>79.510000000000005</c:v>
                </c:pt>
                <c:pt idx="267">
                  <c:v>79.680000000000007</c:v>
                </c:pt>
                <c:pt idx="268">
                  <c:v>79.819999999999993</c:v>
                </c:pt>
                <c:pt idx="269">
                  <c:v>79.989999999999995</c:v>
                </c:pt>
                <c:pt idx="270">
                  <c:v>80.290000000000006</c:v>
                </c:pt>
                <c:pt idx="271">
                  <c:v>80.599999999999994</c:v>
                </c:pt>
                <c:pt idx="272">
                  <c:v>80.78</c:v>
                </c:pt>
                <c:pt idx="273">
                  <c:v>81.12</c:v>
                </c:pt>
                <c:pt idx="274">
                  <c:v>81.290000000000006</c:v>
                </c:pt>
                <c:pt idx="275">
                  <c:v>81.459999999999994</c:v>
                </c:pt>
                <c:pt idx="276">
                  <c:v>81.599999999999994</c:v>
                </c:pt>
                <c:pt idx="277">
                  <c:v>81.81</c:v>
                </c:pt>
                <c:pt idx="278">
                  <c:v>82.05</c:v>
                </c:pt>
                <c:pt idx="279">
                  <c:v>82.23</c:v>
                </c:pt>
                <c:pt idx="280">
                  <c:v>82.4</c:v>
                </c:pt>
                <c:pt idx="281">
                  <c:v>82.56</c:v>
                </c:pt>
                <c:pt idx="282">
                  <c:v>82.71</c:v>
                </c:pt>
                <c:pt idx="283">
                  <c:v>82.8</c:v>
                </c:pt>
                <c:pt idx="284">
                  <c:v>82.99</c:v>
                </c:pt>
                <c:pt idx="285">
                  <c:v>83.17</c:v>
                </c:pt>
                <c:pt idx="286">
                  <c:v>83.21</c:v>
                </c:pt>
                <c:pt idx="287">
                  <c:v>83.26</c:v>
                </c:pt>
                <c:pt idx="288">
                  <c:v>83.34</c:v>
                </c:pt>
                <c:pt idx="289">
                  <c:v>83.44</c:v>
                </c:pt>
                <c:pt idx="290">
                  <c:v>83.55</c:v>
                </c:pt>
                <c:pt idx="291">
                  <c:v>83.73</c:v>
                </c:pt>
                <c:pt idx="292">
                  <c:v>83.93</c:v>
                </c:pt>
                <c:pt idx="293">
                  <c:v>84.07</c:v>
                </c:pt>
                <c:pt idx="294">
                  <c:v>84.24</c:v>
                </c:pt>
                <c:pt idx="295">
                  <c:v>84.4</c:v>
                </c:pt>
                <c:pt idx="296">
                  <c:v>84.56</c:v>
                </c:pt>
                <c:pt idx="297">
                  <c:v>84.76</c:v>
                </c:pt>
                <c:pt idx="298">
                  <c:v>84.98</c:v>
                </c:pt>
                <c:pt idx="299">
                  <c:v>85.21</c:v>
                </c:pt>
                <c:pt idx="300">
                  <c:v>85.36</c:v>
                </c:pt>
                <c:pt idx="301">
                  <c:v>85.45</c:v>
                </c:pt>
                <c:pt idx="302">
                  <c:v>85.47</c:v>
                </c:pt>
                <c:pt idx="303">
                  <c:v>85.47</c:v>
                </c:pt>
                <c:pt idx="304">
                  <c:v>85.3</c:v>
                </c:pt>
                <c:pt idx="305">
                  <c:v>85.38</c:v>
                </c:pt>
                <c:pt idx="306">
                  <c:v>85.44</c:v>
                </c:pt>
                <c:pt idx="307">
                  <c:v>85.36</c:v>
                </c:pt>
                <c:pt idx="308">
                  <c:v>85.28</c:v>
                </c:pt>
                <c:pt idx="309">
                  <c:v>85.2</c:v>
                </c:pt>
                <c:pt idx="310">
                  <c:v>85.2</c:v>
                </c:pt>
                <c:pt idx="311">
                  <c:v>85.18</c:v>
                </c:pt>
                <c:pt idx="312">
                  <c:v>85.2</c:v>
                </c:pt>
                <c:pt idx="313">
                  <c:v>85.19</c:v>
                </c:pt>
                <c:pt idx="314">
                  <c:v>85.07</c:v>
                </c:pt>
                <c:pt idx="315">
                  <c:v>84.91</c:v>
                </c:pt>
                <c:pt idx="316">
                  <c:v>84.74</c:v>
                </c:pt>
                <c:pt idx="317">
                  <c:v>84.54</c:v>
                </c:pt>
                <c:pt idx="318">
                  <c:v>84.29</c:v>
                </c:pt>
                <c:pt idx="319">
                  <c:v>84.12</c:v>
                </c:pt>
                <c:pt idx="320">
                  <c:v>83.96</c:v>
                </c:pt>
                <c:pt idx="321">
                  <c:v>83.71</c:v>
                </c:pt>
                <c:pt idx="322">
                  <c:v>83.43</c:v>
                </c:pt>
                <c:pt idx="323">
                  <c:v>83.13</c:v>
                </c:pt>
                <c:pt idx="324">
                  <c:v>82.73</c:v>
                </c:pt>
                <c:pt idx="325">
                  <c:v>82.37</c:v>
                </c:pt>
                <c:pt idx="326">
                  <c:v>82.14</c:v>
                </c:pt>
                <c:pt idx="327">
                  <c:v>81.94</c:v>
                </c:pt>
                <c:pt idx="328">
                  <c:v>81.52</c:v>
                </c:pt>
                <c:pt idx="329">
                  <c:v>80.98</c:v>
                </c:pt>
                <c:pt idx="330">
                  <c:v>80.44</c:v>
                </c:pt>
                <c:pt idx="331">
                  <c:v>79.89</c:v>
                </c:pt>
                <c:pt idx="332">
                  <c:v>79.44</c:v>
                </c:pt>
                <c:pt idx="333">
                  <c:v>79.16</c:v>
                </c:pt>
                <c:pt idx="334">
                  <c:v>78.88</c:v>
                </c:pt>
                <c:pt idx="335">
                  <c:v>78.44</c:v>
                </c:pt>
                <c:pt idx="336">
                  <c:v>77.930000000000007</c:v>
                </c:pt>
                <c:pt idx="337">
                  <c:v>77.39</c:v>
                </c:pt>
                <c:pt idx="338">
                  <c:v>76.88</c:v>
                </c:pt>
                <c:pt idx="339">
                  <c:v>76.38</c:v>
                </c:pt>
                <c:pt idx="340">
                  <c:v>76</c:v>
                </c:pt>
                <c:pt idx="341">
                  <c:v>75.709999999999994</c:v>
                </c:pt>
                <c:pt idx="342">
                  <c:v>75.25</c:v>
                </c:pt>
                <c:pt idx="343">
                  <c:v>74.78</c:v>
                </c:pt>
                <c:pt idx="344">
                  <c:v>74.290000000000006</c:v>
                </c:pt>
                <c:pt idx="345">
                  <c:v>73.77</c:v>
                </c:pt>
                <c:pt idx="346">
                  <c:v>73.27</c:v>
                </c:pt>
                <c:pt idx="347">
                  <c:v>72.95</c:v>
                </c:pt>
                <c:pt idx="348">
                  <c:v>72.69</c:v>
                </c:pt>
                <c:pt idx="349">
                  <c:v>72.33</c:v>
                </c:pt>
                <c:pt idx="350">
                  <c:v>71.89</c:v>
                </c:pt>
                <c:pt idx="351">
                  <c:v>71.47</c:v>
                </c:pt>
                <c:pt idx="352">
                  <c:v>71.09</c:v>
                </c:pt>
                <c:pt idx="353">
                  <c:v>70.709999999999994</c:v>
                </c:pt>
                <c:pt idx="354">
                  <c:v>70.489999999999995</c:v>
                </c:pt>
                <c:pt idx="355">
                  <c:v>70.31</c:v>
                </c:pt>
                <c:pt idx="356">
                  <c:v>70.13</c:v>
                </c:pt>
                <c:pt idx="357">
                  <c:v>70.03</c:v>
                </c:pt>
                <c:pt idx="358">
                  <c:v>69.989999999999995</c:v>
                </c:pt>
                <c:pt idx="359">
                  <c:v>69.91</c:v>
                </c:pt>
                <c:pt idx="360">
                  <c:v>69.81</c:v>
                </c:pt>
                <c:pt idx="361">
                  <c:v>69.72</c:v>
                </c:pt>
                <c:pt idx="362">
                  <c:v>69.599999999999994</c:v>
                </c:pt>
                <c:pt idx="363">
                  <c:v>69.540000000000006</c:v>
                </c:pt>
                <c:pt idx="364">
                  <c:v>69.38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2E-49CC-A816-20E8A1A28E04}"/>
            </c:ext>
          </c:extLst>
        </c:ser>
        <c:ser>
          <c:idx val="2"/>
          <c:order val="2"/>
          <c:tx>
            <c:strRef>
              <c:f>'Storage Data - GIE'!$S$1</c:f>
              <c:strCache>
                <c:ptCount val="1"/>
                <c:pt idx="0">
                  <c:v>2014</c:v>
                </c:pt>
              </c:strCache>
            </c:strRef>
          </c:tx>
          <c:spPr>
            <a:ln w="9525" cap="rnd">
              <a:solidFill>
                <a:schemeClr val="accent6">
                  <a:lumMod val="2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'Storage Data - GIE'!$P$2:$P$366</c:f>
              <c:strCache>
                <c:ptCount val="336"/>
                <c:pt idx="0">
                  <c:v>January</c:v>
                </c:pt>
                <c:pt idx="31">
                  <c:v>February</c:v>
                </c:pt>
                <c:pt idx="60">
                  <c:v>March</c:v>
                </c:pt>
                <c:pt idx="91">
                  <c:v>April</c:v>
                </c:pt>
                <c:pt idx="121">
                  <c:v>May</c:v>
                </c:pt>
                <c:pt idx="152">
                  <c:v>June</c:v>
                </c:pt>
                <c:pt idx="182">
                  <c:v>July</c:v>
                </c:pt>
                <c:pt idx="213">
                  <c:v>August</c:v>
                </c:pt>
                <c:pt idx="244">
                  <c:v>September</c:v>
                </c:pt>
                <c:pt idx="274">
                  <c:v>October</c:v>
                </c:pt>
                <c:pt idx="305">
                  <c:v>November</c:v>
                </c:pt>
                <c:pt idx="335">
                  <c:v>December</c:v>
                </c:pt>
              </c:strCache>
            </c:strRef>
          </c:cat>
          <c:val>
            <c:numRef>
              <c:f>'Storage Data - GIE'!$S$2:$S$366</c:f>
              <c:numCache>
                <c:formatCode>General</c:formatCode>
                <c:ptCount val="365"/>
                <c:pt idx="0">
                  <c:v>69.34</c:v>
                </c:pt>
                <c:pt idx="1">
                  <c:v>69.180000000000007</c:v>
                </c:pt>
                <c:pt idx="2">
                  <c:v>69</c:v>
                </c:pt>
                <c:pt idx="3">
                  <c:v>68.849999999999994</c:v>
                </c:pt>
                <c:pt idx="4">
                  <c:v>68.709999999999994</c:v>
                </c:pt>
                <c:pt idx="5">
                  <c:v>68.510000000000005</c:v>
                </c:pt>
                <c:pt idx="6">
                  <c:v>68.27</c:v>
                </c:pt>
                <c:pt idx="7">
                  <c:v>68.010000000000005</c:v>
                </c:pt>
                <c:pt idx="8">
                  <c:v>67.77</c:v>
                </c:pt>
                <c:pt idx="9">
                  <c:v>67.489999999999995</c:v>
                </c:pt>
                <c:pt idx="10">
                  <c:v>67.260000000000005</c:v>
                </c:pt>
                <c:pt idx="11">
                  <c:v>67.03</c:v>
                </c:pt>
                <c:pt idx="12">
                  <c:v>66.650000000000006</c:v>
                </c:pt>
                <c:pt idx="13">
                  <c:v>66.23</c:v>
                </c:pt>
                <c:pt idx="14">
                  <c:v>65.84</c:v>
                </c:pt>
                <c:pt idx="15">
                  <c:v>65.48</c:v>
                </c:pt>
                <c:pt idx="16">
                  <c:v>65.14</c:v>
                </c:pt>
                <c:pt idx="17">
                  <c:v>64.88</c:v>
                </c:pt>
                <c:pt idx="18">
                  <c:v>64.650000000000006</c:v>
                </c:pt>
                <c:pt idx="19">
                  <c:v>64.23</c:v>
                </c:pt>
                <c:pt idx="20">
                  <c:v>63.77</c:v>
                </c:pt>
                <c:pt idx="21">
                  <c:v>63.3</c:v>
                </c:pt>
                <c:pt idx="22">
                  <c:v>62.8</c:v>
                </c:pt>
                <c:pt idx="23">
                  <c:v>62.29</c:v>
                </c:pt>
                <c:pt idx="24">
                  <c:v>61.95</c:v>
                </c:pt>
                <c:pt idx="25">
                  <c:v>61.62</c:v>
                </c:pt>
                <c:pt idx="26">
                  <c:v>61.08</c:v>
                </c:pt>
                <c:pt idx="27">
                  <c:v>60.55</c:v>
                </c:pt>
                <c:pt idx="28">
                  <c:v>59.98</c:v>
                </c:pt>
                <c:pt idx="29">
                  <c:v>59.36</c:v>
                </c:pt>
                <c:pt idx="30">
                  <c:v>58.84</c:v>
                </c:pt>
                <c:pt idx="31">
                  <c:v>58.53</c:v>
                </c:pt>
                <c:pt idx="32">
                  <c:v>58.22</c:v>
                </c:pt>
                <c:pt idx="33">
                  <c:v>57.32</c:v>
                </c:pt>
                <c:pt idx="34">
                  <c:v>57.37</c:v>
                </c:pt>
                <c:pt idx="35">
                  <c:v>56.98</c:v>
                </c:pt>
                <c:pt idx="36">
                  <c:v>56.63</c:v>
                </c:pt>
                <c:pt idx="37">
                  <c:v>56.32</c:v>
                </c:pt>
                <c:pt idx="38">
                  <c:v>56.07</c:v>
                </c:pt>
                <c:pt idx="39">
                  <c:v>55.82</c:v>
                </c:pt>
                <c:pt idx="40">
                  <c:v>55.42</c:v>
                </c:pt>
                <c:pt idx="41">
                  <c:v>55.03</c:v>
                </c:pt>
                <c:pt idx="42">
                  <c:v>54.66</c:v>
                </c:pt>
                <c:pt idx="43">
                  <c:v>54.27</c:v>
                </c:pt>
                <c:pt idx="44">
                  <c:v>53.95</c:v>
                </c:pt>
                <c:pt idx="45">
                  <c:v>53.72</c:v>
                </c:pt>
                <c:pt idx="46">
                  <c:v>53.5</c:v>
                </c:pt>
                <c:pt idx="47">
                  <c:v>53.16</c:v>
                </c:pt>
                <c:pt idx="48">
                  <c:v>52.85</c:v>
                </c:pt>
                <c:pt idx="49">
                  <c:v>52.6</c:v>
                </c:pt>
                <c:pt idx="50">
                  <c:v>52.34</c:v>
                </c:pt>
                <c:pt idx="51">
                  <c:v>52.11</c:v>
                </c:pt>
                <c:pt idx="52">
                  <c:v>51.94</c:v>
                </c:pt>
                <c:pt idx="53">
                  <c:v>51.78</c:v>
                </c:pt>
                <c:pt idx="54">
                  <c:v>51.54</c:v>
                </c:pt>
                <c:pt idx="55">
                  <c:v>51.29</c:v>
                </c:pt>
                <c:pt idx="56">
                  <c:v>51.02</c:v>
                </c:pt>
                <c:pt idx="57">
                  <c:v>50.75</c:v>
                </c:pt>
                <c:pt idx="58">
                  <c:v>50.46</c:v>
                </c:pt>
                <c:pt idx="59">
                  <c:v>50.42</c:v>
                </c:pt>
                <c:pt idx="60">
                  <c:v>50.25</c:v>
                </c:pt>
                <c:pt idx="61">
                  <c:v>50</c:v>
                </c:pt>
                <c:pt idx="62">
                  <c:v>49.72</c:v>
                </c:pt>
                <c:pt idx="63">
                  <c:v>49.49</c:v>
                </c:pt>
                <c:pt idx="64">
                  <c:v>49.28</c:v>
                </c:pt>
                <c:pt idx="65">
                  <c:v>49.14</c:v>
                </c:pt>
                <c:pt idx="66">
                  <c:v>49.06</c:v>
                </c:pt>
                <c:pt idx="67">
                  <c:v>49.03</c:v>
                </c:pt>
                <c:pt idx="68">
                  <c:v>48.93</c:v>
                </c:pt>
                <c:pt idx="69">
                  <c:v>48.78</c:v>
                </c:pt>
                <c:pt idx="70">
                  <c:v>48.64</c:v>
                </c:pt>
                <c:pt idx="71">
                  <c:v>48.46</c:v>
                </c:pt>
                <c:pt idx="72">
                  <c:v>48.4</c:v>
                </c:pt>
                <c:pt idx="73">
                  <c:v>48.4</c:v>
                </c:pt>
                <c:pt idx="74">
                  <c:v>48.43</c:v>
                </c:pt>
                <c:pt idx="75">
                  <c:v>48.38</c:v>
                </c:pt>
                <c:pt idx="76">
                  <c:v>48.36</c:v>
                </c:pt>
                <c:pt idx="77">
                  <c:v>48.34</c:v>
                </c:pt>
                <c:pt idx="78">
                  <c:v>48.36</c:v>
                </c:pt>
                <c:pt idx="79">
                  <c:v>48.4</c:v>
                </c:pt>
                <c:pt idx="80">
                  <c:v>48.44</c:v>
                </c:pt>
                <c:pt idx="81">
                  <c:v>48.29</c:v>
                </c:pt>
                <c:pt idx="82">
                  <c:v>48.14</c:v>
                </c:pt>
                <c:pt idx="83">
                  <c:v>47.9</c:v>
                </c:pt>
                <c:pt idx="84">
                  <c:v>47.7</c:v>
                </c:pt>
                <c:pt idx="85">
                  <c:v>47.56</c:v>
                </c:pt>
                <c:pt idx="86">
                  <c:v>47.52</c:v>
                </c:pt>
                <c:pt idx="87">
                  <c:v>47.61</c:v>
                </c:pt>
                <c:pt idx="88">
                  <c:v>47.76</c:v>
                </c:pt>
                <c:pt idx="89">
                  <c:v>47.84</c:v>
                </c:pt>
                <c:pt idx="90">
                  <c:v>47.96</c:v>
                </c:pt>
                <c:pt idx="91">
                  <c:v>47.99</c:v>
                </c:pt>
                <c:pt idx="92">
                  <c:v>47.81</c:v>
                </c:pt>
                <c:pt idx="93">
                  <c:v>47.93</c:v>
                </c:pt>
                <c:pt idx="94">
                  <c:v>48.13</c:v>
                </c:pt>
                <c:pt idx="95">
                  <c:v>48.36</c:v>
                </c:pt>
                <c:pt idx="96">
                  <c:v>48.62</c:v>
                </c:pt>
                <c:pt idx="97">
                  <c:v>48.77</c:v>
                </c:pt>
                <c:pt idx="98">
                  <c:v>48.88</c:v>
                </c:pt>
                <c:pt idx="99">
                  <c:v>48.98</c:v>
                </c:pt>
                <c:pt idx="100">
                  <c:v>49.09</c:v>
                </c:pt>
                <c:pt idx="101">
                  <c:v>49.29</c:v>
                </c:pt>
                <c:pt idx="102">
                  <c:v>49.49</c:v>
                </c:pt>
                <c:pt idx="103">
                  <c:v>49.65</c:v>
                </c:pt>
                <c:pt idx="104">
                  <c:v>49.71</c:v>
                </c:pt>
                <c:pt idx="105">
                  <c:v>49.8</c:v>
                </c:pt>
                <c:pt idx="106">
                  <c:v>49.93</c:v>
                </c:pt>
                <c:pt idx="107">
                  <c:v>50.1</c:v>
                </c:pt>
                <c:pt idx="108">
                  <c:v>50.33</c:v>
                </c:pt>
                <c:pt idx="109">
                  <c:v>50.63</c:v>
                </c:pt>
                <c:pt idx="110">
                  <c:v>50.94</c:v>
                </c:pt>
                <c:pt idx="111">
                  <c:v>51.14</c:v>
                </c:pt>
                <c:pt idx="112">
                  <c:v>51.38</c:v>
                </c:pt>
                <c:pt idx="113">
                  <c:v>51.59</c:v>
                </c:pt>
                <c:pt idx="114">
                  <c:v>51.88</c:v>
                </c:pt>
                <c:pt idx="115">
                  <c:v>52.11</c:v>
                </c:pt>
                <c:pt idx="116">
                  <c:v>52.36</c:v>
                </c:pt>
                <c:pt idx="117">
                  <c:v>52.48</c:v>
                </c:pt>
                <c:pt idx="118">
                  <c:v>52.65</c:v>
                </c:pt>
                <c:pt idx="119">
                  <c:v>52.89</c:v>
                </c:pt>
                <c:pt idx="120">
                  <c:v>53.13</c:v>
                </c:pt>
                <c:pt idx="121">
                  <c:v>53.49</c:v>
                </c:pt>
                <c:pt idx="122">
                  <c:v>53.77</c:v>
                </c:pt>
                <c:pt idx="123">
                  <c:v>54.05</c:v>
                </c:pt>
                <c:pt idx="124">
                  <c:v>54.29</c:v>
                </c:pt>
                <c:pt idx="125">
                  <c:v>54.56</c:v>
                </c:pt>
                <c:pt idx="126">
                  <c:v>54.81</c:v>
                </c:pt>
                <c:pt idx="127">
                  <c:v>55.07</c:v>
                </c:pt>
                <c:pt idx="128">
                  <c:v>55.36</c:v>
                </c:pt>
                <c:pt idx="129">
                  <c:v>55.67</c:v>
                </c:pt>
                <c:pt idx="130">
                  <c:v>55.97</c:v>
                </c:pt>
                <c:pt idx="131">
                  <c:v>56.2</c:v>
                </c:pt>
                <c:pt idx="132">
                  <c:v>56.41</c:v>
                </c:pt>
                <c:pt idx="133">
                  <c:v>56.59</c:v>
                </c:pt>
                <c:pt idx="134">
                  <c:v>56.8</c:v>
                </c:pt>
                <c:pt idx="135">
                  <c:v>57.06</c:v>
                </c:pt>
                <c:pt idx="136">
                  <c:v>57.36</c:v>
                </c:pt>
                <c:pt idx="137">
                  <c:v>57.69</c:v>
                </c:pt>
                <c:pt idx="138">
                  <c:v>57.52</c:v>
                </c:pt>
                <c:pt idx="139">
                  <c:v>57.8</c:v>
                </c:pt>
                <c:pt idx="140">
                  <c:v>58.06</c:v>
                </c:pt>
                <c:pt idx="141">
                  <c:v>58.3</c:v>
                </c:pt>
                <c:pt idx="142">
                  <c:v>58.6</c:v>
                </c:pt>
                <c:pt idx="143">
                  <c:v>58.93</c:v>
                </c:pt>
                <c:pt idx="144">
                  <c:v>59.32</c:v>
                </c:pt>
                <c:pt idx="145">
                  <c:v>59.61</c:v>
                </c:pt>
                <c:pt idx="146">
                  <c:v>59.91</c:v>
                </c:pt>
                <c:pt idx="147">
                  <c:v>60.14</c:v>
                </c:pt>
                <c:pt idx="148">
                  <c:v>60.46</c:v>
                </c:pt>
                <c:pt idx="149">
                  <c:v>60.79</c:v>
                </c:pt>
                <c:pt idx="150">
                  <c:v>61.14</c:v>
                </c:pt>
                <c:pt idx="151">
                  <c:v>61.4</c:v>
                </c:pt>
                <c:pt idx="152">
                  <c:v>61.71</c:v>
                </c:pt>
                <c:pt idx="153">
                  <c:v>62.01</c:v>
                </c:pt>
                <c:pt idx="154">
                  <c:v>62.24</c:v>
                </c:pt>
                <c:pt idx="155">
                  <c:v>62.51</c:v>
                </c:pt>
                <c:pt idx="156">
                  <c:v>62.84</c:v>
                </c:pt>
                <c:pt idx="157">
                  <c:v>63.21</c:v>
                </c:pt>
                <c:pt idx="158">
                  <c:v>63.59</c:v>
                </c:pt>
                <c:pt idx="159">
                  <c:v>63.92</c:v>
                </c:pt>
                <c:pt idx="160">
                  <c:v>64.23</c:v>
                </c:pt>
                <c:pt idx="161">
                  <c:v>64.489999999999995</c:v>
                </c:pt>
                <c:pt idx="162">
                  <c:v>64.75</c:v>
                </c:pt>
                <c:pt idx="163">
                  <c:v>65.03</c:v>
                </c:pt>
                <c:pt idx="164">
                  <c:v>65.349999999999994</c:v>
                </c:pt>
                <c:pt idx="165">
                  <c:v>65.680000000000007</c:v>
                </c:pt>
                <c:pt idx="166">
                  <c:v>65.97</c:v>
                </c:pt>
                <c:pt idx="167">
                  <c:v>66.25</c:v>
                </c:pt>
                <c:pt idx="168">
                  <c:v>66.52</c:v>
                </c:pt>
                <c:pt idx="169">
                  <c:v>66.8</c:v>
                </c:pt>
                <c:pt idx="170">
                  <c:v>67.09</c:v>
                </c:pt>
                <c:pt idx="171">
                  <c:v>67.42</c:v>
                </c:pt>
                <c:pt idx="172">
                  <c:v>67.760000000000005</c:v>
                </c:pt>
                <c:pt idx="173">
                  <c:v>68.06</c:v>
                </c:pt>
                <c:pt idx="174">
                  <c:v>68.3</c:v>
                </c:pt>
                <c:pt idx="175">
                  <c:v>68.52</c:v>
                </c:pt>
                <c:pt idx="176">
                  <c:v>68.73</c:v>
                </c:pt>
                <c:pt idx="177">
                  <c:v>68.989999999999995</c:v>
                </c:pt>
                <c:pt idx="178">
                  <c:v>69.31</c:v>
                </c:pt>
                <c:pt idx="179">
                  <c:v>69.67</c:v>
                </c:pt>
                <c:pt idx="180">
                  <c:v>69.92</c:v>
                </c:pt>
                <c:pt idx="181">
                  <c:v>70.069999999999993</c:v>
                </c:pt>
                <c:pt idx="182">
                  <c:v>70.290000000000006</c:v>
                </c:pt>
                <c:pt idx="183">
                  <c:v>70.58</c:v>
                </c:pt>
                <c:pt idx="184">
                  <c:v>70.86</c:v>
                </c:pt>
                <c:pt idx="185">
                  <c:v>71.2</c:v>
                </c:pt>
                <c:pt idx="186">
                  <c:v>71.55</c:v>
                </c:pt>
                <c:pt idx="187">
                  <c:v>71.81</c:v>
                </c:pt>
                <c:pt idx="188">
                  <c:v>72.040000000000006</c:v>
                </c:pt>
                <c:pt idx="189">
                  <c:v>72.27</c:v>
                </c:pt>
                <c:pt idx="190">
                  <c:v>72.5</c:v>
                </c:pt>
                <c:pt idx="191">
                  <c:v>72.680000000000007</c:v>
                </c:pt>
                <c:pt idx="192">
                  <c:v>73.010000000000005</c:v>
                </c:pt>
                <c:pt idx="193">
                  <c:v>73.36</c:v>
                </c:pt>
                <c:pt idx="194">
                  <c:v>73.63</c:v>
                </c:pt>
                <c:pt idx="195">
                  <c:v>73.78</c:v>
                </c:pt>
                <c:pt idx="196">
                  <c:v>73.989999999999995</c:v>
                </c:pt>
                <c:pt idx="197">
                  <c:v>74.23</c:v>
                </c:pt>
                <c:pt idx="198">
                  <c:v>74.510000000000005</c:v>
                </c:pt>
                <c:pt idx="199">
                  <c:v>74.81</c:v>
                </c:pt>
                <c:pt idx="200">
                  <c:v>75.16</c:v>
                </c:pt>
                <c:pt idx="201">
                  <c:v>75.41</c:v>
                </c:pt>
                <c:pt idx="202">
                  <c:v>75.680000000000007</c:v>
                </c:pt>
                <c:pt idx="203">
                  <c:v>75.95</c:v>
                </c:pt>
                <c:pt idx="204">
                  <c:v>76.23</c:v>
                </c:pt>
                <c:pt idx="205">
                  <c:v>76.53</c:v>
                </c:pt>
                <c:pt idx="206">
                  <c:v>76.86</c:v>
                </c:pt>
                <c:pt idx="207">
                  <c:v>77.23</c:v>
                </c:pt>
                <c:pt idx="208">
                  <c:v>77.52</c:v>
                </c:pt>
                <c:pt idx="209">
                  <c:v>77.83</c:v>
                </c:pt>
                <c:pt idx="210">
                  <c:v>78.14</c:v>
                </c:pt>
                <c:pt idx="211">
                  <c:v>78.430000000000007</c:v>
                </c:pt>
                <c:pt idx="212">
                  <c:v>78.72</c:v>
                </c:pt>
                <c:pt idx="213">
                  <c:v>79.099999999999994</c:v>
                </c:pt>
                <c:pt idx="214">
                  <c:v>79.48</c:v>
                </c:pt>
                <c:pt idx="215">
                  <c:v>79.790000000000006</c:v>
                </c:pt>
                <c:pt idx="216">
                  <c:v>80.09</c:v>
                </c:pt>
                <c:pt idx="217">
                  <c:v>80.400000000000006</c:v>
                </c:pt>
                <c:pt idx="218">
                  <c:v>80.73</c:v>
                </c:pt>
                <c:pt idx="219">
                  <c:v>81.06</c:v>
                </c:pt>
                <c:pt idx="220">
                  <c:v>81.42</c:v>
                </c:pt>
                <c:pt idx="221">
                  <c:v>81.790000000000006</c:v>
                </c:pt>
                <c:pt idx="222">
                  <c:v>82.11</c:v>
                </c:pt>
                <c:pt idx="223">
                  <c:v>82.43</c:v>
                </c:pt>
                <c:pt idx="224">
                  <c:v>82.73</c:v>
                </c:pt>
                <c:pt idx="225">
                  <c:v>83</c:v>
                </c:pt>
                <c:pt idx="226">
                  <c:v>83.29</c:v>
                </c:pt>
                <c:pt idx="227">
                  <c:v>83.6</c:v>
                </c:pt>
                <c:pt idx="228">
                  <c:v>83.88</c:v>
                </c:pt>
                <c:pt idx="229">
                  <c:v>84.12</c:v>
                </c:pt>
                <c:pt idx="230">
                  <c:v>84.34</c:v>
                </c:pt>
                <c:pt idx="231">
                  <c:v>84.54</c:v>
                </c:pt>
                <c:pt idx="232">
                  <c:v>84.76</c:v>
                </c:pt>
                <c:pt idx="233">
                  <c:v>84.99</c:v>
                </c:pt>
                <c:pt idx="234">
                  <c:v>85.25</c:v>
                </c:pt>
                <c:pt idx="235">
                  <c:v>85.5</c:v>
                </c:pt>
                <c:pt idx="236">
                  <c:v>85.68</c:v>
                </c:pt>
                <c:pt idx="237">
                  <c:v>85.82</c:v>
                </c:pt>
                <c:pt idx="238">
                  <c:v>85.97</c:v>
                </c:pt>
                <c:pt idx="239">
                  <c:v>86.1</c:v>
                </c:pt>
                <c:pt idx="240">
                  <c:v>86.31</c:v>
                </c:pt>
                <c:pt idx="241">
                  <c:v>86.55</c:v>
                </c:pt>
                <c:pt idx="242">
                  <c:v>86.8</c:v>
                </c:pt>
                <c:pt idx="243">
                  <c:v>86.88</c:v>
                </c:pt>
                <c:pt idx="244">
                  <c:v>87.04</c:v>
                </c:pt>
                <c:pt idx="245">
                  <c:v>86.95</c:v>
                </c:pt>
                <c:pt idx="246">
                  <c:v>87.3</c:v>
                </c:pt>
                <c:pt idx="247">
                  <c:v>87.53</c:v>
                </c:pt>
                <c:pt idx="248">
                  <c:v>87.77</c:v>
                </c:pt>
                <c:pt idx="249">
                  <c:v>88.04</c:v>
                </c:pt>
                <c:pt idx="250">
                  <c:v>88.2</c:v>
                </c:pt>
                <c:pt idx="251">
                  <c:v>88.32</c:v>
                </c:pt>
                <c:pt idx="252">
                  <c:v>88.46</c:v>
                </c:pt>
                <c:pt idx="253">
                  <c:v>88.58</c:v>
                </c:pt>
                <c:pt idx="254">
                  <c:v>88.73</c:v>
                </c:pt>
                <c:pt idx="255">
                  <c:v>88.99</c:v>
                </c:pt>
                <c:pt idx="256">
                  <c:v>89.23</c:v>
                </c:pt>
                <c:pt idx="257">
                  <c:v>89.38</c:v>
                </c:pt>
                <c:pt idx="258">
                  <c:v>89.49</c:v>
                </c:pt>
                <c:pt idx="259">
                  <c:v>89.62</c:v>
                </c:pt>
                <c:pt idx="260">
                  <c:v>89.76</c:v>
                </c:pt>
                <c:pt idx="261">
                  <c:v>89.91</c:v>
                </c:pt>
                <c:pt idx="262">
                  <c:v>90.1</c:v>
                </c:pt>
                <c:pt idx="263">
                  <c:v>90.31</c:v>
                </c:pt>
                <c:pt idx="264">
                  <c:v>90.43</c:v>
                </c:pt>
                <c:pt idx="265">
                  <c:v>90.47</c:v>
                </c:pt>
                <c:pt idx="266">
                  <c:v>90.55</c:v>
                </c:pt>
                <c:pt idx="267">
                  <c:v>90.62</c:v>
                </c:pt>
                <c:pt idx="268">
                  <c:v>90.69</c:v>
                </c:pt>
                <c:pt idx="269">
                  <c:v>90.9</c:v>
                </c:pt>
                <c:pt idx="270">
                  <c:v>91.12</c:v>
                </c:pt>
                <c:pt idx="271">
                  <c:v>91.24</c:v>
                </c:pt>
                <c:pt idx="272">
                  <c:v>91.36</c:v>
                </c:pt>
                <c:pt idx="273">
                  <c:v>91.32</c:v>
                </c:pt>
                <c:pt idx="274">
                  <c:v>91.45</c:v>
                </c:pt>
                <c:pt idx="275">
                  <c:v>91.6</c:v>
                </c:pt>
                <c:pt idx="276">
                  <c:v>91.78</c:v>
                </c:pt>
                <c:pt idx="277">
                  <c:v>91.97</c:v>
                </c:pt>
                <c:pt idx="278">
                  <c:v>92.06</c:v>
                </c:pt>
                <c:pt idx="279">
                  <c:v>92.1</c:v>
                </c:pt>
                <c:pt idx="280">
                  <c:v>92.17</c:v>
                </c:pt>
                <c:pt idx="281">
                  <c:v>92.26</c:v>
                </c:pt>
                <c:pt idx="282">
                  <c:v>92.36</c:v>
                </c:pt>
                <c:pt idx="283">
                  <c:v>92.53</c:v>
                </c:pt>
                <c:pt idx="284">
                  <c:v>92.73</c:v>
                </c:pt>
                <c:pt idx="285">
                  <c:v>92.84</c:v>
                </c:pt>
                <c:pt idx="286">
                  <c:v>92.91</c:v>
                </c:pt>
                <c:pt idx="287">
                  <c:v>92.97</c:v>
                </c:pt>
                <c:pt idx="288">
                  <c:v>93.07</c:v>
                </c:pt>
                <c:pt idx="289">
                  <c:v>93.17</c:v>
                </c:pt>
                <c:pt idx="290">
                  <c:v>93.36</c:v>
                </c:pt>
                <c:pt idx="291">
                  <c:v>93.56</c:v>
                </c:pt>
                <c:pt idx="292">
                  <c:v>93.66</c:v>
                </c:pt>
                <c:pt idx="293">
                  <c:v>93.72</c:v>
                </c:pt>
                <c:pt idx="294">
                  <c:v>93.7</c:v>
                </c:pt>
                <c:pt idx="295">
                  <c:v>93.65</c:v>
                </c:pt>
                <c:pt idx="296">
                  <c:v>93.62</c:v>
                </c:pt>
                <c:pt idx="297">
                  <c:v>93.67</c:v>
                </c:pt>
                <c:pt idx="298">
                  <c:v>93.73</c:v>
                </c:pt>
                <c:pt idx="299">
                  <c:v>93.67</c:v>
                </c:pt>
                <c:pt idx="300">
                  <c:v>93.55</c:v>
                </c:pt>
                <c:pt idx="301">
                  <c:v>93.38</c:v>
                </c:pt>
                <c:pt idx="302">
                  <c:v>93.25</c:v>
                </c:pt>
                <c:pt idx="303">
                  <c:v>93.62</c:v>
                </c:pt>
                <c:pt idx="304">
                  <c:v>93.64</c:v>
                </c:pt>
                <c:pt idx="305">
                  <c:v>93.69</c:v>
                </c:pt>
                <c:pt idx="306">
                  <c:v>93.61</c:v>
                </c:pt>
                <c:pt idx="307">
                  <c:v>93.52</c:v>
                </c:pt>
                <c:pt idx="308">
                  <c:v>93.38</c:v>
                </c:pt>
                <c:pt idx="309">
                  <c:v>93.23</c:v>
                </c:pt>
                <c:pt idx="310">
                  <c:v>93.13</c:v>
                </c:pt>
                <c:pt idx="311">
                  <c:v>93.11</c:v>
                </c:pt>
                <c:pt idx="312">
                  <c:v>93.08</c:v>
                </c:pt>
                <c:pt idx="313">
                  <c:v>92.94</c:v>
                </c:pt>
                <c:pt idx="314">
                  <c:v>92.85</c:v>
                </c:pt>
                <c:pt idx="315">
                  <c:v>92.72</c:v>
                </c:pt>
                <c:pt idx="316">
                  <c:v>92.6</c:v>
                </c:pt>
                <c:pt idx="317">
                  <c:v>92.52</c:v>
                </c:pt>
                <c:pt idx="318">
                  <c:v>92.49</c:v>
                </c:pt>
                <c:pt idx="319">
                  <c:v>92.44</c:v>
                </c:pt>
                <c:pt idx="320">
                  <c:v>92.26</c:v>
                </c:pt>
                <c:pt idx="321">
                  <c:v>92.04</c:v>
                </c:pt>
                <c:pt idx="322">
                  <c:v>91.79</c:v>
                </c:pt>
                <c:pt idx="323">
                  <c:v>91.5</c:v>
                </c:pt>
                <c:pt idx="324">
                  <c:v>91.22</c:v>
                </c:pt>
                <c:pt idx="325">
                  <c:v>91.06</c:v>
                </c:pt>
                <c:pt idx="326">
                  <c:v>90.93</c:v>
                </c:pt>
                <c:pt idx="327">
                  <c:v>90.65</c:v>
                </c:pt>
                <c:pt idx="328">
                  <c:v>90.28</c:v>
                </c:pt>
                <c:pt idx="329">
                  <c:v>89.89</c:v>
                </c:pt>
                <c:pt idx="330">
                  <c:v>89.54</c:v>
                </c:pt>
                <c:pt idx="331">
                  <c:v>89.24</c:v>
                </c:pt>
                <c:pt idx="332">
                  <c:v>88.98</c:v>
                </c:pt>
                <c:pt idx="333">
                  <c:v>88.74</c:v>
                </c:pt>
                <c:pt idx="334">
                  <c:v>88.37</c:v>
                </c:pt>
                <c:pt idx="335">
                  <c:v>87.84</c:v>
                </c:pt>
                <c:pt idx="336">
                  <c:v>87.26</c:v>
                </c:pt>
                <c:pt idx="337">
                  <c:v>86.7</c:v>
                </c:pt>
                <c:pt idx="338">
                  <c:v>86.21</c:v>
                </c:pt>
                <c:pt idx="339">
                  <c:v>85.88</c:v>
                </c:pt>
                <c:pt idx="340">
                  <c:v>85.55</c:v>
                </c:pt>
                <c:pt idx="341">
                  <c:v>85.1</c:v>
                </c:pt>
                <c:pt idx="342">
                  <c:v>84.53</c:v>
                </c:pt>
                <c:pt idx="343">
                  <c:v>84</c:v>
                </c:pt>
                <c:pt idx="344">
                  <c:v>83.46</c:v>
                </c:pt>
                <c:pt idx="345">
                  <c:v>82.99</c:v>
                </c:pt>
                <c:pt idx="346">
                  <c:v>82.62</c:v>
                </c:pt>
                <c:pt idx="347">
                  <c:v>82.28</c:v>
                </c:pt>
                <c:pt idx="348">
                  <c:v>81.77</c:v>
                </c:pt>
                <c:pt idx="349">
                  <c:v>81.319999999999993</c:v>
                </c:pt>
                <c:pt idx="350">
                  <c:v>80.87</c:v>
                </c:pt>
                <c:pt idx="351">
                  <c:v>80.510000000000005</c:v>
                </c:pt>
                <c:pt idx="352">
                  <c:v>80.19</c:v>
                </c:pt>
                <c:pt idx="353">
                  <c:v>79.88</c:v>
                </c:pt>
                <c:pt idx="354">
                  <c:v>79.58</c:v>
                </c:pt>
                <c:pt idx="355">
                  <c:v>79.22</c:v>
                </c:pt>
                <c:pt idx="356">
                  <c:v>78.94</c:v>
                </c:pt>
                <c:pt idx="357">
                  <c:v>78.72</c:v>
                </c:pt>
                <c:pt idx="358">
                  <c:v>78.5</c:v>
                </c:pt>
                <c:pt idx="359">
                  <c:v>78.180000000000007</c:v>
                </c:pt>
                <c:pt idx="360">
                  <c:v>77.72</c:v>
                </c:pt>
                <c:pt idx="361">
                  <c:v>77.17</c:v>
                </c:pt>
                <c:pt idx="362">
                  <c:v>76.48</c:v>
                </c:pt>
                <c:pt idx="363">
                  <c:v>75.84</c:v>
                </c:pt>
                <c:pt idx="364">
                  <c:v>75.22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2E-49CC-A816-20E8A1A28E04}"/>
            </c:ext>
          </c:extLst>
        </c:ser>
        <c:ser>
          <c:idx val="3"/>
          <c:order val="3"/>
          <c:tx>
            <c:strRef>
              <c:f>'Storage Data - GIE'!$T$1</c:f>
              <c:strCache>
                <c:ptCount val="1"/>
                <c:pt idx="0">
                  <c:v>2015</c:v>
                </c:pt>
              </c:strCache>
            </c:strRef>
          </c:tx>
          <c:spPr>
            <a:ln w="9525" cap="rnd">
              <a:solidFill>
                <a:schemeClr val="accent6">
                  <a:lumMod val="50000"/>
                </a:schemeClr>
              </a:solidFill>
              <a:prstDash val="dashDot"/>
              <a:round/>
            </a:ln>
            <a:effectLst/>
          </c:spPr>
          <c:marker>
            <c:symbol val="none"/>
          </c:marker>
          <c:cat>
            <c:strRef>
              <c:f>'Storage Data - GIE'!$P$2:$P$366</c:f>
              <c:strCache>
                <c:ptCount val="336"/>
                <c:pt idx="0">
                  <c:v>January</c:v>
                </c:pt>
                <c:pt idx="31">
                  <c:v>February</c:v>
                </c:pt>
                <c:pt idx="60">
                  <c:v>March</c:v>
                </c:pt>
                <c:pt idx="91">
                  <c:v>April</c:v>
                </c:pt>
                <c:pt idx="121">
                  <c:v>May</c:v>
                </c:pt>
                <c:pt idx="152">
                  <c:v>June</c:v>
                </c:pt>
                <c:pt idx="182">
                  <c:v>July</c:v>
                </c:pt>
                <c:pt idx="213">
                  <c:v>August</c:v>
                </c:pt>
                <c:pt idx="244">
                  <c:v>September</c:v>
                </c:pt>
                <c:pt idx="274">
                  <c:v>October</c:v>
                </c:pt>
                <c:pt idx="305">
                  <c:v>November</c:v>
                </c:pt>
                <c:pt idx="335">
                  <c:v>December</c:v>
                </c:pt>
              </c:strCache>
            </c:strRef>
          </c:cat>
          <c:val>
            <c:numRef>
              <c:f>'Storage Data - GIE'!$T$2:$T$366</c:f>
              <c:numCache>
                <c:formatCode>General</c:formatCode>
                <c:ptCount val="365"/>
                <c:pt idx="0">
                  <c:v>73.02</c:v>
                </c:pt>
                <c:pt idx="1">
                  <c:v>72.540000000000006</c:v>
                </c:pt>
                <c:pt idx="2">
                  <c:v>72.13</c:v>
                </c:pt>
                <c:pt idx="3">
                  <c:v>71.709999999999994</c:v>
                </c:pt>
                <c:pt idx="4">
                  <c:v>71.13</c:v>
                </c:pt>
                <c:pt idx="5">
                  <c:v>70.540000000000006</c:v>
                </c:pt>
                <c:pt idx="6">
                  <c:v>69.92</c:v>
                </c:pt>
                <c:pt idx="7">
                  <c:v>69.36</c:v>
                </c:pt>
                <c:pt idx="8">
                  <c:v>68.930000000000007</c:v>
                </c:pt>
                <c:pt idx="9">
                  <c:v>68.63</c:v>
                </c:pt>
                <c:pt idx="10">
                  <c:v>68.25</c:v>
                </c:pt>
                <c:pt idx="11">
                  <c:v>67.760000000000005</c:v>
                </c:pt>
                <c:pt idx="12">
                  <c:v>67.27</c:v>
                </c:pt>
                <c:pt idx="13">
                  <c:v>66.69</c:v>
                </c:pt>
                <c:pt idx="14">
                  <c:v>66.180000000000007</c:v>
                </c:pt>
                <c:pt idx="15">
                  <c:v>65.62</c:v>
                </c:pt>
                <c:pt idx="16">
                  <c:v>65.11</c:v>
                </c:pt>
                <c:pt idx="17">
                  <c:v>64.599999999999994</c:v>
                </c:pt>
                <c:pt idx="18">
                  <c:v>63.88</c:v>
                </c:pt>
                <c:pt idx="19">
                  <c:v>63.15</c:v>
                </c:pt>
                <c:pt idx="20">
                  <c:v>62.43</c:v>
                </c:pt>
                <c:pt idx="21">
                  <c:v>61.69</c:v>
                </c:pt>
                <c:pt idx="22">
                  <c:v>60.94</c:v>
                </c:pt>
                <c:pt idx="23">
                  <c:v>60.3</c:v>
                </c:pt>
                <c:pt idx="24">
                  <c:v>59.69</c:v>
                </c:pt>
                <c:pt idx="25">
                  <c:v>58.99</c:v>
                </c:pt>
                <c:pt idx="26">
                  <c:v>58.28</c:v>
                </c:pt>
                <c:pt idx="27">
                  <c:v>57.58</c:v>
                </c:pt>
                <c:pt idx="28">
                  <c:v>56.83</c:v>
                </c:pt>
                <c:pt idx="29">
                  <c:v>56.09</c:v>
                </c:pt>
                <c:pt idx="30">
                  <c:v>55.47</c:v>
                </c:pt>
                <c:pt idx="31">
                  <c:v>54.84</c:v>
                </c:pt>
                <c:pt idx="32">
                  <c:v>54.03</c:v>
                </c:pt>
                <c:pt idx="33">
                  <c:v>53.17</c:v>
                </c:pt>
                <c:pt idx="34">
                  <c:v>52.32</c:v>
                </c:pt>
                <c:pt idx="35">
                  <c:v>51.47</c:v>
                </c:pt>
                <c:pt idx="36">
                  <c:v>50.61</c:v>
                </c:pt>
                <c:pt idx="37">
                  <c:v>49.82</c:v>
                </c:pt>
                <c:pt idx="38">
                  <c:v>49.11</c:v>
                </c:pt>
                <c:pt idx="39">
                  <c:v>48.33</c:v>
                </c:pt>
                <c:pt idx="40">
                  <c:v>47.6</c:v>
                </c:pt>
                <c:pt idx="41">
                  <c:v>46.84</c:v>
                </c:pt>
                <c:pt idx="42">
                  <c:v>46.1</c:v>
                </c:pt>
                <c:pt idx="43">
                  <c:v>45.44</c:v>
                </c:pt>
                <c:pt idx="44">
                  <c:v>44.88</c:v>
                </c:pt>
                <c:pt idx="45">
                  <c:v>44.36</c:v>
                </c:pt>
                <c:pt idx="46">
                  <c:v>43.68</c:v>
                </c:pt>
                <c:pt idx="47">
                  <c:v>42.99</c:v>
                </c:pt>
                <c:pt idx="48">
                  <c:v>42.27</c:v>
                </c:pt>
                <c:pt idx="49">
                  <c:v>41.57</c:v>
                </c:pt>
                <c:pt idx="50">
                  <c:v>40.9</c:v>
                </c:pt>
                <c:pt idx="51">
                  <c:v>40.32</c:v>
                </c:pt>
                <c:pt idx="52">
                  <c:v>39.79</c:v>
                </c:pt>
                <c:pt idx="53">
                  <c:v>39.22</c:v>
                </c:pt>
                <c:pt idx="54">
                  <c:v>38.630000000000003</c:v>
                </c:pt>
                <c:pt idx="55">
                  <c:v>38.07</c:v>
                </c:pt>
                <c:pt idx="56">
                  <c:v>37.549999999999997</c:v>
                </c:pt>
                <c:pt idx="57">
                  <c:v>37.020000000000003</c:v>
                </c:pt>
                <c:pt idx="58">
                  <c:v>36.549999999999997</c:v>
                </c:pt>
                <c:pt idx="59">
                  <c:v>36.22</c:v>
                </c:pt>
                <c:pt idx="60">
                  <c:v>35.76</c:v>
                </c:pt>
                <c:pt idx="61">
                  <c:v>35.24</c:v>
                </c:pt>
                <c:pt idx="62">
                  <c:v>34.72</c:v>
                </c:pt>
                <c:pt idx="63">
                  <c:v>34.22</c:v>
                </c:pt>
                <c:pt idx="64">
                  <c:v>33.82</c:v>
                </c:pt>
                <c:pt idx="65">
                  <c:v>33.56</c:v>
                </c:pt>
                <c:pt idx="66">
                  <c:v>33.36</c:v>
                </c:pt>
                <c:pt idx="67">
                  <c:v>33.06</c:v>
                </c:pt>
                <c:pt idx="68">
                  <c:v>32.81</c:v>
                </c:pt>
                <c:pt idx="69">
                  <c:v>32.53</c:v>
                </c:pt>
                <c:pt idx="70">
                  <c:v>32.22</c:v>
                </c:pt>
                <c:pt idx="71">
                  <c:v>31.9</c:v>
                </c:pt>
                <c:pt idx="72">
                  <c:v>31.61</c:v>
                </c:pt>
                <c:pt idx="73">
                  <c:v>31.33</c:v>
                </c:pt>
                <c:pt idx="74">
                  <c:v>31.01</c:v>
                </c:pt>
                <c:pt idx="75">
                  <c:v>30.76</c:v>
                </c:pt>
                <c:pt idx="76">
                  <c:v>30.52</c:v>
                </c:pt>
                <c:pt idx="77">
                  <c:v>30.27</c:v>
                </c:pt>
                <c:pt idx="78">
                  <c:v>29.99</c:v>
                </c:pt>
                <c:pt idx="79">
                  <c:v>29.77</c:v>
                </c:pt>
                <c:pt idx="80">
                  <c:v>29.52</c:v>
                </c:pt>
                <c:pt idx="81">
                  <c:v>29.22</c:v>
                </c:pt>
                <c:pt idx="82">
                  <c:v>28.96</c:v>
                </c:pt>
                <c:pt idx="83">
                  <c:v>28.67</c:v>
                </c:pt>
                <c:pt idx="84">
                  <c:v>28.43</c:v>
                </c:pt>
                <c:pt idx="85">
                  <c:v>28.19</c:v>
                </c:pt>
                <c:pt idx="86">
                  <c:v>28.1</c:v>
                </c:pt>
                <c:pt idx="87">
                  <c:v>28.04</c:v>
                </c:pt>
                <c:pt idx="88">
                  <c:v>27.88</c:v>
                </c:pt>
                <c:pt idx="89">
                  <c:v>27.68</c:v>
                </c:pt>
                <c:pt idx="90">
                  <c:v>27.48</c:v>
                </c:pt>
                <c:pt idx="91">
                  <c:v>27.29</c:v>
                </c:pt>
                <c:pt idx="92">
                  <c:v>27.2</c:v>
                </c:pt>
                <c:pt idx="93">
                  <c:v>27.16</c:v>
                </c:pt>
                <c:pt idx="94">
                  <c:v>27.14</c:v>
                </c:pt>
                <c:pt idx="95">
                  <c:v>27.11</c:v>
                </c:pt>
                <c:pt idx="96">
                  <c:v>26.97</c:v>
                </c:pt>
                <c:pt idx="97">
                  <c:v>26.86</c:v>
                </c:pt>
                <c:pt idx="98">
                  <c:v>26.85</c:v>
                </c:pt>
                <c:pt idx="99">
                  <c:v>26.87</c:v>
                </c:pt>
                <c:pt idx="100">
                  <c:v>26.93</c:v>
                </c:pt>
                <c:pt idx="101">
                  <c:v>27</c:v>
                </c:pt>
                <c:pt idx="102">
                  <c:v>27.01</c:v>
                </c:pt>
                <c:pt idx="103">
                  <c:v>27.08</c:v>
                </c:pt>
                <c:pt idx="104">
                  <c:v>27.19</c:v>
                </c:pt>
                <c:pt idx="105">
                  <c:v>27.3</c:v>
                </c:pt>
                <c:pt idx="106">
                  <c:v>27.4</c:v>
                </c:pt>
                <c:pt idx="107">
                  <c:v>27.53</c:v>
                </c:pt>
                <c:pt idx="108">
                  <c:v>27.65</c:v>
                </c:pt>
                <c:pt idx="109">
                  <c:v>27.74</c:v>
                </c:pt>
                <c:pt idx="110">
                  <c:v>27.85</c:v>
                </c:pt>
                <c:pt idx="111">
                  <c:v>27.96</c:v>
                </c:pt>
                <c:pt idx="112">
                  <c:v>28.07</c:v>
                </c:pt>
                <c:pt idx="113">
                  <c:v>28.21</c:v>
                </c:pt>
                <c:pt idx="114">
                  <c:v>28.41</c:v>
                </c:pt>
                <c:pt idx="115">
                  <c:v>28.62</c:v>
                </c:pt>
                <c:pt idx="116">
                  <c:v>28.7</c:v>
                </c:pt>
                <c:pt idx="117">
                  <c:v>28.77</c:v>
                </c:pt>
                <c:pt idx="118">
                  <c:v>28.83</c:v>
                </c:pt>
                <c:pt idx="119">
                  <c:v>28.96</c:v>
                </c:pt>
                <c:pt idx="120">
                  <c:v>29.3</c:v>
                </c:pt>
                <c:pt idx="121">
                  <c:v>29.59</c:v>
                </c:pt>
                <c:pt idx="122">
                  <c:v>29.91</c:v>
                </c:pt>
                <c:pt idx="123">
                  <c:v>30.19</c:v>
                </c:pt>
                <c:pt idx="124">
                  <c:v>30.5</c:v>
                </c:pt>
                <c:pt idx="125">
                  <c:v>30.78</c:v>
                </c:pt>
                <c:pt idx="126">
                  <c:v>31.03</c:v>
                </c:pt>
                <c:pt idx="127">
                  <c:v>31.29</c:v>
                </c:pt>
                <c:pt idx="128">
                  <c:v>31.66</c:v>
                </c:pt>
                <c:pt idx="129">
                  <c:v>32.630000000000003</c:v>
                </c:pt>
                <c:pt idx="130">
                  <c:v>32.96</c:v>
                </c:pt>
                <c:pt idx="131">
                  <c:v>33.270000000000003</c:v>
                </c:pt>
                <c:pt idx="132">
                  <c:v>33.58</c:v>
                </c:pt>
                <c:pt idx="133">
                  <c:v>33.92</c:v>
                </c:pt>
                <c:pt idx="134">
                  <c:v>34.229999999999997</c:v>
                </c:pt>
                <c:pt idx="135">
                  <c:v>34.6</c:v>
                </c:pt>
                <c:pt idx="136">
                  <c:v>34.99</c:v>
                </c:pt>
                <c:pt idx="137">
                  <c:v>35.299999999999997</c:v>
                </c:pt>
                <c:pt idx="138">
                  <c:v>35.57</c:v>
                </c:pt>
                <c:pt idx="139">
                  <c:v>35.799999999999997</c:v>
                </c:pt>
                <c:pt idx="140">
                  <c:v>36.04</c:v>
                </c:pt>
                <c:pt idx="141">
                  <c:v>36.340000000000003</c:v>
                </c:pt>
                <c:pt idx="142">
                  <c:v>36.72</c:v>
                </c:pt>
                <c:pt idx="143">
                  <c:v>37.11</c:v>
                </c:pt>
                <c:pt idx="144">
                  <c:v>37.409999999999997</c:v>
                </c:pt>
                <c:pt idx="145">
                  <c:v>37.700000000000003</c:v>
                </c:pt>
                <c:pt idx="146">
                  <c:v>37.97</c:v>
                </c:pt>
                <c:pt idx="147">
                  <c:v>38.25</c:v>
                </c:pt>
                <c:pt idx="148">
                  <c:v>38.56</c:v>
                </c:pt>
                <c:pt idx="149">
                  <c:v>38.94</c:v>
                </c:pt>
                <c:pt idx="150">
                  <c:v>39.340000000000003</c:v>
                </c:pt>
                <c:pt idx="151">
                  <c:v>39.630000000000003</c:v>
                </c:pt>
                <c:pt idx="152">
                  <c:v>39.950000000000003</c:v>
                </c:pt>
                <c:pt idx="153">
                  <c:v>40.26</c:v>
                </c:pt>
                <c:pt idx="154">
                  <c:v>40.590000000000003</c:v>
                </c:pt>
                <c:pt idx="155">
                  <c:v>40.93</c:v>
                </c:pt>
                <c:pt idx="156">
                  <c:v>41.33</c:v>
                </c:pt>
                <c:pt idx="157">
                  <c:v>41.72</c:v>
                </c:pt>
                <c:pt idx="158">
                  <c:v>42.05</c:v>
                </c:pt>
                <c:pt idx="159">
                  <c:v>42.34</c:v>
                </c:pt>
                <c:pt idx="160">
                  <c:v>42.64</c:v>
                </c:pt>
                <c:pt idx="161">
                  <c:v>42.96</c:v>
                </c:pt>
                <c:pt idx="162">
                  <c:v>43.31</c:v>
                </c:pt>
                <c:pt idx="163">
                  <c:v>43.69</c:v>
                </c:pt>
                <c:pt idx="164">
                  <c:v>44.1</c:v>
                </c:pt>
                <c:pt idx="165">
                  <c:v>44.39</c:v>
                </c:pt>
                <c:pt idx="166">
                  <c:v>44.66</c:v>
                </c:pt>
                <c:pt idx="167">
                  <c:v>44.96</c:v>
                </c:pt>
                <c:pt idx="168">
                  <c:v>45.28</c:v>
                </c:pt>
                <c:pt idx="169">
                  <c:v>45.58</c:v>
                </c:pt>
                <c:pt idx="170">
                  <c:v>45.92</c:v>
                </c:pt>
                <c:pt idx="171">
                  <c:v>46.29</c:v>
                </c:pt>
                <c:pt idx="172">
                  <c:v>46.58</c:v>
                </c:pt>
                <c:pt idx="173">
                  <c:v>46.86</c:v>
                </c:pt>
                <c:pt idx="174">
                  <c:v>47.12</c:v>
                </c:pt>
                <c:pt idx="175">
                  <c:v>47.44</c:v>
                </c:pt>
                <c:pt idx="176">
                  <c:v>47.81</c:v>
                </c:pt>
                <c:pt idx="177">
                  <c:v>48.22</c:v>
                </c:pt>
                <c:pt idx="178">
                  <c:v>48.66</c:v>
                </c:pt>
                <c:pt idx="179">
                  <c:v>49.06</c:v>
                </c:pt>
                <c:pt idx="180">
                  <c:v>49.44</c:v>
                </c:pt>
                <c:pt idx="181">
                  <c:v>49.76</c:v>
                </c:pt>
                <c:pt idx="182">
                  <c:v>50.13</c:v>
                </c:pt>
                <c:pt idx="183">
                  <c:v>50.55</c:v>
                </c:pt>
                <c:pt idx="184">
                  <c:v>51.01</c:v>
                </c:pt>
                <c:pt idx="185">
                  <c:v>51.48</c:v>
                </c:pt>
                <c:pt idx="186">
                  <c:v>51.86</c:v>
                </c:pt>
                <c:pt idx="187">
                  <c:v>52.18</c:v>
                </c:pt>
                <c:pt idx="188">
                  <c:v>52.53</c:v>
                </c:pt>
                <c:pt idx="189">
                  <c:v>52.84</c:v>
                </c:pt>
                <c:pt idx="190">
                  <c:v>53.25</c:v>
                </c:pt>
                <c:pt idx="191">
                  <c:v>53.71</c:v>
                </c:pt>
                <c:pt idx="192">
                  <c:v>54.17</c:v>
                </c:pt>
                <c:pt idx="193">
                  <c:v>54.57</c:v>
                </c:pt>
                <c:pt idx="194">
                  <c:v>54.97</c:v>
                </c:pt>
                <c:pt idx="195">
                  <c:v>55.34</c:v>
                </c:pt>
                <c:pt idx="196">
                  <c:v>55.71</c:v>
                </c:pt>
                <c:pt idx="197">
                  <c:v>56.12</c:v>
                </c:pt>
                <c:pt idx="198">
                  <c:v>56.6</c:v>
                </c:pt>
                <c:pt idx="199">
                  <c:v>57.09</c:v>
                </c:pt>
                <c:pt idx="200">
                  <c:v>57.49</c:v>
                </c:pt>
                <c:pt idx="201">
                  <c:v>57.86</c:v>
                </c:pt>
                <c:pt idx="202">
                  <c:v>58.2</c:v>
                </c:pt>
                <c:pt idx="203">
                  <c:v>58.55</c:v>
                </c:pt>
                <c:pt idx="204">
                  <c:v>58.95</c:v>
                </c:pt>
                <c:pt idx="205">
                  <c:v>59.41</c:v>
                </c:pt>
                <c:pt idx="206">
                  <c:v>59.88</c:v>
                </c:pt>
                <c:pt idx="207">
                  <c:v>60.31</c:v>
                </c:pt>
                <c:pt idx="208">
                  <c:v>60.72</c:v>
                </c:pt>
                <c:pt idx="209">
                  <c:v>61.11</c:v>
                </c:pt>
                <c:pt idx="210">
                  <c:v>61.49</c:v>
                </c:pt>
                <c:pt idx="211">
                  <c:v>61.89</c:v>
                </c:pt>
                <c:pt idx="212">
                  <c:v>62.35</c:v>
                </c:pt>
                <c:pt idx="213">
                  <c:v>62.84</c:v>
                </c:pt>
                <c:pt idx="214">
                  <c:v>63.29</c:v>
                </c:pt>
                <c:pt idx="215">
                  <c:v>63.7</c:v>
                </c:pt>
                <c:pt idx="216">
                  <c:v>64.099999999999994</c:v>
                </c:pt>
                <c:pt idx="217">
                  <c:v>64.510000000000005</c:v>
                </c:pt>
                <c:pt idx="218">
                  <c:v>64.86</c:v>
                </c:pt>
                <c:pt idx="219">
                  <c:v>65.31</c:v>
                </c:pt>
                <c:pt idx="220">
                  <c:v>65.75</c:v>
                </c:pt>
                <c:pt idx="221">
                  <c:v>66.17</c:v>
                </c:pt>
                <c:pt idx="222">
                  <c:v>66.5</c:v>
                </c:pt>
                <c:pt idx="223">
                  <c:v>66.849999999999994</c:v>
                </c:pt>
                <c:pt idx="224">
                  <c:v>67.2</c:v>
                </c:pt>
                <c:pt idx="225">
                  <c:v>67.56</c:v>
                </c:pt>
                <c:pt idx="226">
                  <c:v>67.97</c:v>
                </c:pt>
                <c:pt idx="227">
                  <c:v>68.37</c:v>
                </c:pt>
                <c:pt idx="228">
                  <c:v>68.7</c:v>
                </c:pt>
                <c:pt idx="229">
                  <c:v>69</c:v>
                </c:pt>
                <c:pt idx="230">
                  <c:v>69.319999999999993</c:v>
                </c:pt>
                <c:pt idx="231">
                  <c:v>69.709999999999994</c:v>
                </c:pt>
                <c:pt idx="232">
                  <c:v>70.13</c:v>
                </c:pt>
                <c:pt idx="233">
                  <c:v>70.569999999999993</c:v>
                </c:pt>
                <c:pt idx="234">
                  <c:v>71</c:v>
                </c:pt>
                <c:pt idx="235">
                  <c:v>71.33</c:v>
                </c:pt>
                <c:pt idx="236">
                  <c:v>71.62</c:v>
                </c:pt>
                <c:pt idx="237">
                  <c:v>71.91</c:v>
                </c:pt>
                <c:pt idx="238">
                  <c:v>72.209999999999994</c:v>
                </c:pt>
                <c:pt idx="239">
                  <c:v>72.540000000000006</c:v>
                </c:pt>
                <c:pt idx="240">
                  <c:v>72.92</c:v>
                </c:pt>
                <c:pt idx="241">
                  <c:v>73.319999999999993</c:v>
                </c:pt>
                <c:pt idx="242">
                  <c:v>73.66</c:v>
                </c:pt>
                <c:pt idx="243">
                  <c:v>73.97</c:v>
                </c:pt>
                <c:pt idx="244">
                  <c:v>74.260000000000005</c:v>
                </c:pt>
                <c:pt idx="245">
                  <c:v>74.510000000000005</c:v>
                </c:pt>
                <c:pt idx="246">
                  <c:v>74.8</c:v>
                </c:pt>
                <c:pt idx="247">
                  <c:v>75.180000000000007</c:v>
                </c:pt>
                <c:pt idx="248">
                  <c:v>75.56</c:v>
                </c:pt>
                <c:pt idx="249">
                  <c:v>75.819999999999993</c:v>
                </c:pt>
                <c:pt idx="250">
                  <c:v>76.08</c:v>
                </c:pt>
                <c:pt idx="251">
                  <c:v>76.3</c:v>
                </c:pt>
                <c:pt idx="252">
                  <c:v>76.540000000000006</c:v>
                </c:pt>
                <c:pt idx="253">
                  <c:v>76.81</c:v>
                </c:pt>
                <c:pt idx="254">
                  <c:v>77.17</c:v>
                </c:pt>
                <c:pt idx="255">
                  <c:v>77.599999999999994</c:v>
                </c:pt>
                <c:pt idx="256">
                  <c:v>77.930000000000007</c:v>
                </c:pt>
                <c:pt idx="257">
                  <c:v>78.260000000000005</c:v>
                </c:pt>
                <c:pt idx="258">
                  <c:v>78.55</c:v>
                </c:pt>
                <c:pt idx="259">
                  <c:v>78.849999999999994</c:v>
                </c:pt>
                <c:pt idx="260">
                  <c:v>79.150000000000006</c:v>
                </c:pt>
                <c:pt idx="261">
                  <c:v>79.53</c:v>
                </c:pt>
                <c:pt idx="262">
                  <c:v>79.92</c:v>
                </c:pt>
                <c:pt idx="263">
                  <c:v>80.209999999999994</c:v>
                </c:pt>
                <c:pt idx="264">
                  <c:v>80.45</c:v>
                </c:pt>
                <c:pt idx="265">
                  <c:v>80.66</c:v>
                </c:pt>
                <c:pt idx="266">
                  <c:v>80.819999999999993</c:v>
                </c:pt>
                <c:pt idx="267">
                  <c:v>81.03</c:v>
                </c:pt>
                <c:pt idx="268">
                  <c:v>81.31</c:v>
                </c:pt>
                <c:pt idx="269">
                  <c:v>81.59</c:v>
                </c:pt>
                <c:pt idx="270">
                  <c:v>81.78</c:v>
                </c:pt>
                <c:pt idx="271">
                  <c:v>81.97</c:v>
                </c:pt>
                <c:pt idx="272">
                  <c:v>82.11</c:v>
                </c:pt>
                <c:pt idx="273">
                  <c:v>82.27</c:v>
                </c:pt>
                <c:pt idx="274">
                  <c:v>82.44</c:v>
                </c:pt>
                <c:pt idx="275">
                  <c:v>82.67</c:v>
                </c:pt>
                <c:pt idx="276">
                  <c:v>82.92</c:v>
                </c:pt>
                <c:pt idx="277">
                  <c:v>83.09</c:v>
                </c:pt>
                <c:pt idx="278">
                  <c:v>83.25</c:v>
                </c:pt>
                <c:pt idx="279">
                  <c:v>83.43</c:v>
                </c:pt>
                <c:pt idx="280">
                  <c:v>83.57</c:v>
                </c:pt>
                <c:pt idx="281">
                  <c:v>83.73</c:v>
                </c:pt>
                <c:pt idx="282">
                  <c:v>83.92</c:v>
                </c:pt>
                <c:pt idx="283">
                  <c:v>84.1</c:v>
                </c:pt>
                <c:pt idx="284">
                  <c:v>84.15</c:v>
                </c:pt>
                <c:pt idx="285">
                  <c:v>84.11</c:v>
                </c:pt>
                <c:pt idx="286">
                  <c:v>84.05</c:v>
                </c:pt>
                <c:pt idx="287">
                  <c:v>83.96</c:v>
                </c:pt>
                <c:pt idx="288">
                  <c:v>83.9</c:v>
                </c:pt>
                <c:pt idx="289">
                  <c:v>83.92</c:v>
                </c:pt>
                <c:pt idx="290">
                  <c:v>83.96</c:v>
                </c:pt>
                <c:pt idx="291">
                  <c:v>83.88</c:v>
                </c:pt>
                <c:pt idx="292">
                  <c:v>83.77</c:v>
                </c:pt>
                <c:pt idx="293">
                  <c:v>83.68</c:v>
                </c:pt>
                <c:pt idx="294">
                  <c:v>83.61</c:v>
                </c:pt>
                <c:pt idx="295">
                  <c:v>83.61</c:v>
                </c:pt>
                <c:pt idx="296">
                  <c:v>83.68</c:v>
                </c:pt>
                <c:pt idx="297">
                  <c:v>83.74</c:v>
                </c:pt>
                <c:pt idx="298">
                  <c:v>83.73</c:v>
                </c:pt>
                <c:pt idx="299">
                  <c:v>83.69</c:v>
                </c:pt>
                <c:pt idx="300">
                  <c:v>83.65</c:v>
                </c:pt>
                <c:pt idx="301">
                  <c:v>83.57</c:v>
                </c:pt>
                <c:pt idx="302">
                  <c:v>83.54</c:v>
                </c:pt>
                <c:pt idx="303">
                  <c:v>83.7</c:v>
                </c:pt>
                <c:pt idx="304">
                  <c:v>83.77</c:v>
                </c:pt>
                <c:pt idx="305">
                  <c:v>83.59</c:v>
                </c:pt>
                <c:pt idx="306">
                  <c:v>83.4</c:v>
                </c:pt>
                <c:pt idx="307">
                  <c:v>83.24</c:v>
                </c:pt>
                <c:pt idx="308">
                  <c:v>83.1</c:v>
                </c:pt>
                <c:pt idx="309">
                  <c:v>83.07</c:v>
                </c:pt>
                <c:pt idx="310">
                  <c:v>83.13</c:v>
                </c:pt>
                <c:pt idx="311">
                  <c:v>83.2</c:v>
                </c:pt>
                <c:pt idx="312">
                  <c:v>83.18</c:v>
                </c:pt>
                <c:pt idx="313">
                  <c:v>83.13</c:v>
                </c:pt>
                <c:pt idx="314">
                  <c:v>83.11</c:v>
                </c:pt>
                <c:pt idx="315">
                  <c:v>83.03</c:v>
                </c:pt>
                <c:pt idx="316">
                  <c:v>82.97</c:v>
                </c:pt>
                <c:pt idx="317">
                  <c:v>82.88</c:v>
                </c:pt>
                <c:pt idx="318">
                  <c:v>82.91</c:v>
                </c:pt>
                <c:pt idx="319">
                  <c:v>82.82</c:v>
                </c:pt>
                <c:pt idx="320">
                  <c:v>82.71</c:v>
                </c:pt>
                <c:pt idx="321">
                  <c:v>82.64</c:v>
                </c:pt>
                <c:pt idx="322">
                  <c:v>82.52</c:v>
                </c:pt>
                <c:pt idx="323">
                  <c:v>82.45</c:v>
                </c:pt>
                <c:pt idx="324">
                  <c:v>82.27</c:v>
                </c:pt>
                <c:pt idx="325">
                  <c:v>81.97</c:v>
                </c:pt>
                <c:pt idx="326">
                  <c:v>81.47</c:v>
                </c:pt>
                <c:pt idx="327">
                  <c:v>80.95</c:v>
                </c:pt>
                <c:pt idx="328">
                  <c:v>80.47</c:v>
                </c:pt>
                <c:pt idx="329">
                  <c:v>79.98</c:v>
                </c:pt>
                <c:pt idx="330">
                  <c:v>79.540000000000006</c:v>
                </c:pt>
                <c:pt idx="331">
                  <c:v>79.19</c:v>
                </c:pt>
                <c:pt idx="332">
                  <c:v>78.91</c:v>
                </c:pt>
                <c:pt idx="333">
                  <c:v>78.47</c:v>
                </c:pt>
                <c:pt idx="334">
                  <c:v>78.11</c:v>
                </c:pt>
                <c:pt idx="335">
                  <c:v>77.760000000000005</c:v>
                </c:pt>
                <c:pt idx="336">
                  <c:v>77.400000000000006</c:v>
                </c:pt>
                <c:pt idx="337">
                  <c:v>77.069999999999993</c:v>
                </c:pt>
                <c:pt idx="338">
                  <c:v>76.83</c:v>
                </c:pt>
                <c:pt idx="339">
                  <c:v>76.63</c:v>
                </c:pt>
                <c:pt idx="340">
                  <c:v>76.36</c:v>
                </c:pt>
                <c:pt idx="341">
                  <c:v>76.069999999999993</c:v>
                </c:pt>
                <c:pt idx="342">
                  <c:v>75.72</c:v>
                </c:pt>
                <c:pt idx="343">
                  <c:v>75.290000000000006</c:v>
                </c:pt>
                <c:pt idx="344">
                  <c:v>74.849999999999994</c:v>
                </c:pt>
                <c:pt idx="345">
                  <c:v>74.53</c:v>
                </c:pt>
                <c:pt idx="346">
                  <c:v>74.22</c:v>
                </c:pt>
                <c:pt idx="347">
                  <c:v>73.78</c:v>
                </c:pt>
                <c:pt idx="348">
                  <c:v>73.349999999999994</c:v>
                </c:pt>
                <c:pt idx="349">
                  <c:v>72.98</c:v>
                </c:pt>
                <c:pt idx="350">
                  <c:v>72.709999999999994</c:v>
                </c:pt>
                <c:pt idx="351">
                  <c:v>72.459999999999994</c:v>
                </c:pt>
                <c:pt idx="352">
                  <c:v>72.33</c:v>
                </c:pt>
                <c:pt idx="353">
                  <c:v>72.22</c:v>
                </c:pt>
                <c:pt idx="354">
                  <c:v>71.97</c:v>
                </c:pt>
                <c:pt idx="355">
                  <c:v>71.77</c:v>
                </c:pt>
                <c:pt idx="356">
                  <c:v>71.569999999999993</c:v>
                </c:pt>
                <c:pt idx="357">
                  <c:v>71.430000000000007</c:v>
                </c:pt>
                <c:pt idx="358">
                  <c:v>71.33</c:v>
                </c:pt>
                <c:pt idx="359">
                  <c:v>71.260000000000005</c:v>
                </c:pt>
                <c:pt idx="360">
                  <c:v>71.12</c:v>
                </c:pt>
                <c:pt idx="361">
                  <c:v>70.86</c:v>
                </c:pt>
                <c:pt idx="362">
                  <c:v>70.56</c:v>
                </c:pt>
                <c:pt idx="363">
                  <c:v>70.260000000000005</c:v>
                </c:pt>
                <c:pt idx="364">
                  <c:v>70.069999999999993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2E-49CC-A816-20E8A1A28E04}"/>
            </c:ext>
          </c:extLst>
        </c:ser>
        <c:ser>
          <c:idx val="4"/>
          <c:order val="4"/>
          <c:tx>
            <c:strRef>
              <c:f>'Storage Data - GIE'!$U$1</c:f>
              <c:strCache>
                <c:ptCount val="1"/>
                <c:pt idx="0">
                  <c:v>2016</c:v>
                </c:pt>
              </c:strCache>
            </c:strRef>
          </c:tx>
          <c:spPr>
            <a:ln w="952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'Storage Data - GIE'!$P$2:$P$366</c:f>
              <c:strCache>
                <c:ptCount val="336"/>
                <c:pt idx="0">
                  <c:v>January</c:v>
                </c:pt>
                <c:pt idx="31">
                  <c:v>February</c:v>
                </c:pt>
                <c:pt idx="60">
                  <c:v>March</c:v>
                </c:pt>
                <c:pt idx="91">
                  <c:v>April</c:v>
                </c:pt>
                <c:pt idx="121">
                  <c:v>May</c:v>
                </c:pt>
                <c:pt idx="152">
                  <c:v>June</c:v>
                </c:pt>
                <c:pt idx="182">
                  <c:v>July</c:v>
                </c:pt>
                <c:pt idx="213">
                  <c:v>August</c:v>
                </c:pt>
                <c:pt idx="244">
                  <c:v>September</c:v>
                </c:pt>
                <c:pt idx="274">
                  <c:v>October</c:v>
                </c:pt>
                <c:pt idx="305">
                  <c:v>November</c:v>
                </c:pt>
                <c:pt idx="335">
                  <c:v>December</c:v>
                </c:pt>
              </c:strCache>
            </c:strRef>
          </c:cat>
          <c:val>
            <c:numRef>
              <c:f>'Storage Data - GIE'!$U$2:$U$366</c:f>
              <c:numCache>
                <c:formatCode>General</c:formatCode>
                <c:ptCount val="365"/>
                <c:pt idx="0">
                  <c:v>69.8</c:v>
                </c:pt>
                <c:pt idx="1">
                  <c:v>69.44</c:v>
                </c:pt>
                <c:pt idx="2">
                  <c:v>69.040000000000006</c:v>
                </c:pt>
                <c:pt idx="3">
                  <c:v>68.459999999999994</c:v>
                </c:pt>
                <c:pt idx="4">
                  <c:v>67.89</c:v>
                </c:pt>
                <c:pt idx="5">
                  <c:v>67.37</c:v>
                </c:pt>
                <c:pt idx="6">
                  <c:v>66.83</c:v>
                </c:pt>
                <c:pt idx="7">
                  <c:v>66.33</c:v>
                </c:pt>
                <c:pt idx="8">
                  <c:v>65.959999999999994</c:v>
                </c:pt>
                <c:pt idx="9">
                  <c:v>65.64</c:v>
                </c:pt>
                <c:pt idx="10">
                  <c:v>65.19</c:v>
                </c:pt>
                <c:pt idx="11">
                  <c:v>64.77</c:v>
                </c:pt>
                <c:pt idx="12">
                  <c:v>64.3</c:v>
                </c:pt>
                <c:pt idx="13">
                  <c:v>63.72</c:v>
                </c:pt>
                <c:pt idx="14">
                  <c:v>63.1</c:v>
                </c:pt>
                <c:pt idx="15">
                  <c:v>62.56</c:v>
                </c:pt>
                <c:pt idx="16">
                  <c:v>61.98</c:v>
                </c:pt>
                <c:pt idx="17">
                  <c:v>61.13</c:v>
                </c:pt>
                <c:pt idx="18">
                  <c:v>60.28</c:v>
                </c:pt>
                <c:pt idx="19">
                  <c:v>59.46</c:v>
                </c:pt>
                <c:pt idx="20">
                  <c:v>58.64</c:v>
                </c:pt>
                <c:pt idx="21">
                  <c:v>57.89</c:v>
                </c:pt>
                <c:pt idx="22">
                  <c:v>57.34</c:v>
                </c:pt>
                <c:pt idx="23">
                  <c:v>56.9</c:v>
                </c:pt>
                <c:pt idx="24">
                  <c:v>56.45</c:v>
                </c:pt>
                <c:pt idx="25">
                  <c:v>56.04</c:v>
                </c:pt>
                <c:pt idx="26">
                  <c:v>55.64</c:v>
                </c:pt>
                <c:pt idx="27">
                  <c:v>55.24</c:v>
                </c:pt>
                <c:pt idx="28">
                  <c:v>54.87</c:v>
                </c:pt>
                <c:pt idx="29">
                  <c:v>54.58</c:v>
                </c:pt>
                <c:pt idx="30">
                  <c:v>54.32</c:v>
                </c:pt>
                <c:pt idx="31">
                  <c:v>54.02</c:v>
                </c:pt>
                <c:pt idx="32">
                  <c:v>53.69</c:v>
                </c:pt>
                <c:pt idx="33">
                  <c:v>53.5</c:v>
                </c:pt>
                <c:pt idx="34">
                  <c:v>53.07</c:v>
                </c:pt>
                <c:pt idx="35">
                  <c:v>52.69</c:v>
                </c:pt>
                <c:pt idx="36">
                  <c:v>52.44</c:v>
                </c:pt>
                <c:pt idx="37">
                  <c:v>52.2</c:v>
                </c:pt>
                <c:pt idx="38">
                  <c:v>51.88</c:v>
                </c:pt>
                <c:pt idx="39">
                  <c:v>51.53</c:v>
                </c:pt>
                <c:pt idx="40">
                  <c:v>51.13</c:v>
                </c:pt>
                <c:pt idx="41">
                  <c:v>50.71</c:v>
                </c:pt>
                <c:pt idx="42">
                  <c:v>50.3</c:v>
                </c:pt>
                <c:pt idx="43">
                  <c:v>50.01</c:v>
                </c:pt>
                <c:pt idx="44">
                  <c:v>49.74</c:v>
                </c:pt>
                <c:pt idx="45">
                  <c:v>49.29</c:v>
                </c:pt>
                <c:pt idx="46">
                  <c:v>48.78</c:v>
                </c:pt>
                <c:pt idx="47">
                  <c:v>48.23</c:v>
                </c:pt>
                <c:pt idx="48">
                  <c:v>47.71</c:v>
                </c:pt>
                <c:pt idx="49">
                  <c:v>47.28</c:v>
                </c:pt>
                <c:pt idx="50">
                  <c:v>47.02</c:v>
                </c:pt>
                <c:pt idx="51">
                  <c:v>46.84</c:v>
                </c:pt>
                <c:pt idx="52">
                  <c:v>46.59</c:v>
                </c:pt>
                <c:pt idx="53">
                  <c:v>46.28</c:v>
                </c:pt>
                <c:pt idx="54">
                  <c:v>45.9</c:v>
                </c:pt>
                <c:pt idx="55">
                  <c:v>45.44</c:v>
                </c:pt>
                <c:pt idx="56">
                  <c:v>45</c:v>
                </c:pt>
                <c:pt idx="57">
                  <c:v>44.67</c:v>
                </c:pt>
                <c:pt idx="58">
                  <c:v>44.37</c:v>
                </c:pt>
                <c:pt idx="59">
                  <c:v>43.94</c:v>
                </c:pt>
                <c:pt idx="60">
                  <c:v>43.47</c:v>
                </c:pt>
                <c:pt idx="61">
                  <c:v>43.11</c:v>
                </c:pt>
                <c:pt idx="62">
                  <c:v>42.68</c:v>
                </c:pt>
                <c:pt idx="63">
                  <c:v>42.23</c:v>
                </c:pt>
                <c:pt idx="64">
                  <c:v>41.9</c:v>
                </c:pt>
                <c:pt idx="65">
                  <c:v>41.58</c:v>
                </c:pt>
                <c:pt idx="66">
                  <c:v>41.09</c:v>
                </c:pt>
                <c:pt idx="67">
                  <c:v>40.619999999999997</c:v>
                </c:pt>
                <c:pt idx="68">
                  <c:v>40.18</c:v>
                </c:pt>
                <c:pt idx="69">
                  <c:v>39.770000000000003</c:v>
                </c:pt>
                <c:pt idx="70">
                  <c:v>39.380000000000003</c:v>
                </c:pt>
                <c:pt idx="71">
                  <c:v>39.14</c:v>
                </c:pt>
                <c:pt idx="72">
                  <c:v>38.9</c:v>
                </c:pt>
                <c:pt idx="73">
                  <c:v>38.56</c:v>
                </c:pt>
                <c:pt idx="74">
                  <c:v>38.159999999999997</c:v>
                </c:pt>
                <c:pt idx="75">
                  <c:v>37.76</c:v>
                </c:pt>
                <c:pt idx="76">
                  <c:v>37.409999999999997</c:v>
                </c:pt>
                <c:pt idx="77">
                  <c:v>37.119999999999997</c:v>
                </c:pt>
                <c:pt idx="78">
                  <c:v>36.950000000000003</c:v>
                </c:pt>
                <c:pt idx="79">
                  <c:v>36.799999999999997</c:v>
                </c:pt>
                <c:pt idx="80">
                  <c:v>36.54</c:v>
                </c:pt>
                <c:pt idx="81">
                  <c:v>36.31</c:v>
                </c:pt>
                <c:pt idx="82">
                  <c:v>36.08</c:v>
                </c:pt>
                <c:pt idx="83">
                  <c:v>35.880000000000003</c:v>
                </c:pt>
                <c:pt idx="84">
                  <c:v>35.75</c:v>
                </c:pt>
                <c:pt idx="85">
                  <c:v>35.74</c:v>
                </c:pt>
                <c:pt idx="86">
                  <c:v>35.72</c:v>
                </c:pt>
                <c:pt idx="87">
                  <c:v>35.68</c:v>
                </c:pt>
                <c:pt idx="88">
                  <c:v>35.56</c:v>
                </c:pt>
                <c:pt idx="89">
                  <c:v>35.46</c:v>
                </c:pt>
                <c:pt idx="90">
                  <c:v>35.18</c:v>
                </c:pt>
                <c:pt idx="91">
                  <c:v>34.9</c:v>
                </c:pt>
                <c:pt idx="92">
                  <c:v>35.03</c:v>
                </c:pt>
                <c:pt idx="93">
                  <c:v>35.25</c:v>
                </c:pt>
                <c:pt idx="94">
                  <c:v>35.4</c:v>
                </c:pt>
                <c:pt idx="95">
                  <c:v>35.479999999999997</c:v>
                </c:pt>
                <c:pt idx="96">
                  <c:v>35.96</c:v>
                </c:pt>
                <c:pt idx="97">
                  <c:v>36.18</c:v>
                </c:pt>
                <c:pt idx="98">
                  <c:v>36.229999999999997</c:v>
                </c:pt>
                <c:pt idx="99">
                  <c:v>36.369999999999997</c:v>
                </c:pt>
                <c:pt idx="100">
                  <c:v>36.57</c:v>
                </c:pt>
                <c:pt idx="101">
                  <c:v>36.72</c:v>
                </c:pt>
                <c:pt idx="102">
                  <c:v>36.86</c:v>
                </c:pt>
                <c:pt idx="103">
                  <c:v>36.979999999999997</c:v>
                </c:pt>
                <c:pt idx="104">
                  <c:v>37.090000000000003</c:v>
                </c:pt>
                <c:pt idx="105">
                  <c:v>37.22</c:v>
                </c:pt>
                <c:pt idx="106">
                  <c:v>37.42</c:v>
                </c:pt>
                <c:pt idx="107">
                  <c:v>37.6</c:v>
                </c:pt>
                <c:pt idx="108">
                  <c:v>37.700000000000003</c:v>
                </c:pt>
                <c:pt idx="109">
                  <c:v>37.83</c:v>
                </c:pt>
                <c:pt idx="110">
                  <c:v>37.99</c:v>
                </c:pt>
                <c:pt idx="111">
                  <c:v>38.159999999999997</c:v>
                </c:pt>
                <c:pt idx="112">
                  <c:v>38.340000000000003</c:v>
                </c:pt>
                <c:pt idx="113">
                  <c:v>38.53</c:v>
                </c:pt>
                <c:pt idx="114">
                  <c:v>38.69</c:v>
                </c:pt>
                <c:pt idx="115">
                  <c:v>38.72</c:v>
                </c:pt>
                <c:pt idx="116">
                  <c:v>38.380000000000003</c:v>
                </c:pt>
                <c:pt idx="117">
                  <c:v>38.299999999999997</c:v>
                </c:pt>
                <c:pt idx="118">
                  <c:v>38.229999999999997</c:v>
                </c:pt>
                <c:pt idx="119">
                  <c:v>38.22</c:v>
                </c:pt>
                <c:pt idx="120">
                  <c:v>38.340000000000003</c:v>
                </c:pt>
                <c:pt idx="121">
                  <c:v>38.54</c:v>
                </c:pt>
                <c:pt idx="122">
                  <c:v>38.72</c:v>
                </c:pt>
                <c:pt idx="123">
                  <c:v>38.96</c:v>
                </c:pt>
                <c:pt idx="124">
                  <c:v>39.22</c:v>
                </c:pt>
                <c:pt idx="125">
                  <c:v>39.590000000000003</c:v>
                </c:pt>
                <c:pt idx="126">
                  <c:v>39.96</c:v>
                </c:pt>
                <c:pt idx="127">
                  <c:v>40.42</c:v>
                </c:pt>
                <c:pt idx="128">
                  <c:v>40.86</c:v>
                </c:pt>
                <c:pt idx="129">
                  <c:v>41.26</c:v>
                </c:pt>
                <c:pt idx="130">
                  <c:v>41.64</c:v>
                </c:pt>
                <c:pt idx="131">
                  <c:v>42.01</c:v>
                </c:pt>
                <c:pt idx="132">
                  <c:v>42.37</c:v>
                </c:pt>
                <c:pt idx="133">
                  <c:v>42.74</c:v>
                </c:pt>
                <c:pt idx="134">
                  <c:v>43.15</c:v>
                </c:pt>
                <c:pt idx="135">
                  <c:v>43.5</c:v>
                </c:pt>
                <c:pt idx="136">
                  <c:v>43.81</c:v>
                </c:pt>
                <c:pt idx="137">
                  <c:v>44.07</c:v>
                </c:pt>
                <c:pt idx="138">
                  <c:v>44.37</c:v>
                </c:pt>
                <c:pt idx="139">
                  <c:v>44.68</c:v>
                </c:pt>
                <c:pt idx="140">
                  <c:v>45.04</c:v>
                </c:pt>
                <c:pt idx="141">
                  <c:v>45.48</c:v>
                </c:pt>
                <c:pt idx="142">
                  <c:v>45.94</c:v>
                </c:pt>
                <c:pt idx="143">
                  <c:v>46.29</c:v>
                </c:pt>
                <c:pt idx="144">
                  <c:v>46.59</c:v>
                </c:pt>
                <c:pt idx="145">
                  <c:v>46.9</c:v>
                </c:pt>
                <c:pt idx="146">
                  <c:v>47.27</c:v>
                </c:pt>
                <c:pt idx="147">
                  <c:v>47.62</c:v>
                </c:pt>
                <c:pt idx="148">
                  <c:v>47.99</c:v>
                </c:pt>
                <c:pt idx="149">
                  <c:v>48.38</c:v>
                </c:pt>
                <c:pt idx="150">
                  <c:v>48.06</c:v>
                </c:pt>
                <c:pt idx="151">
                  <c:v>48.54</c:v>
                </c:pt>
                <c:pt idx="152">
                  <c:v>49.13</c:v>
                </c:pt>
                <c:pt idx="153">
                  <c:v>49.35</c:v>
                </c:pt>
                <c:pt idx="154">
                  <c:v>49.62</c:v>
                </c:pt>
                <c:pt idx="155">
                  <c:v>49.97</c:v>
                </c:pt>
                <c:pt idx="156">
                  <c:v>50.35</c:v>
                </c:pt>
                <c:pt idx="157">
                  <c:v>50.64</c:v>
                </c:pt>
                <c:pt idx="158">
                  <c:v>50.93</c:v>
                </c:pt>
                <c:pt idx="159">
                  <c:v>51.4</c:v>
                </c:pt>
                <c:pt idx="160">
                  <c:v>51.53</c:v>
                </c:pt>
                <c:pt idx="161">
                  <c:v>51.86</c:v>
                </c:pt>
                <c:pt idx="162">
                  <c:v>52.27</c:v>
                </c:pt>
                <c:pt idx="163">
                  <c:v>52.69</c:v>
                </c:pt>
                <c:pt idx="164">
                  <c:v>53.06</c:v>
                </c:pt>
                <c:pt idx="165">
                  <c:v>53.39</c:v>
                </c:pt>
                <c:pt idx="166">
                  <c:v>53.75</c:v>
                </c:pt>
                <c:pt idx="167">
                  <c:v>54.1</c:v>
                </c:pt>
                <c:pt idx="168">
                  <c:v>54.49</c:v>
                </c:pt>
                <c:pt idx="169">
                  <c:v>55</c:v>
                </c:pt>
                <c:pt idx="170">
                  <c:v>55.45</c:v>
                </c:pt>
                <c:pt idx="171">
                  <c:v>55.88</c:v>
                </c:pt>
                <c:pt idx="172">
                  <c:v>56.28</c:v>
                </c:pt>
                <c:pt idx="173">
                  <c:v>56.68</c:v>
                </c:pt>
                <c:pt idx="174">
                  <c:v>57.08</c:v>
                </c:pt>
                <c:pt idx="175">
                  <c:v>57.51</c:v>
                </c:pt>
                <c:pt idx="176">
                  <c:v>58.01</c:v>
                </c:pt>
                <c:pt idx="177">
                  <c:v>58.5</c:v>
                </c:pt>
                <c:pt idx="178">
                  <c:v>58.92</c:v>
                </c:pt>
                <c:pt idx="179">
                  <c:v>59.29</c:v>
                </c:pt>
                <c:pt idx="180">
                  <c:v>59.65</c:v>
                </c:pt>
                <c:pt idx="181">
                  <c:v>60</c:v>
                </c:pt>
                <c:pt idx="182">
                  <c:v>60.33</c:v>
                </c:pt>
                <c:pt idx="183">
                  <c:v>60.83</c:v>
                </c:pt>
                <c:pt idx="184">
                  <c:v>61.38</c:v>
                </c:pt>
                <c:pt idx="185">
                  <c:v>61.73</c:v>
                </c:pt>
                <c:pt idx="186">
                  <c:v>62.13</c:v>
                </c:pt>
                <c:pt idx="187">
                  <c:v>62.49</c:v>
                </c:pt>
                <c:pt idx="188">
                  <c:v>62.86</c:v>
                </c:pt>
                <c:pt idx="189">
                  <c:v>63.28</c:v>
                </c:pt>
                <c:pt idx="190">
                  <c:v>63.79</c:v>
                </c:pt>
                <c:pt idx="191">
                  <c:v>64.31</c:v>
                </c:pt>
                <c:pt idx="192">
                  <c:v>64.64</c:v>
                </c:pt>
                <c:pt idx="193">
                  <c:v>65</c:v>
                </c:pt>
                <c:pt idx="194">
                  <c:v>65.38</c:v>
                </c:pt>
                <c:pt idx="195">
                  <c:v>65.78</c:v>
                </c:pt>
                <c:pt idx="196">
                  <c:v>66.23</c:v>
                </c:pt>
                <c:pt idx="197">
                  <c:v>66.72</c:v>
                </c:pt>
                <c:pt idx="198">
                  <c:v>67.239999999999995</c:v>
                </c:pt>
                <c:pt idx="199">
                  <c:v>67.650000000000006</c:v>
                </c:pt>
                <c:pt idx="200">
                  <c:v>68.069999999999993</c:v>
                </c:pt>
                <c:pt idx="201">
                  <c:v>68.47</c:v>
                </c:pt>
                <c:pt idx="202">
                  <c:v>68.849999999999994</c:v>
                </c:pt>
                <c:pt idx="203">
                  <c:v>69.260000000000005</c:v>
                </c:pt>
                <c:pt idx="204">
                  <c:v>69.77</c:v>
                </c:pt>
                <c:pt idx="205">
                  <c:v>70.260000000000005</c:v>
                </c:pt>
                <c:pt idx="206">
                  <c:v>70.64</c:v>
                </c:pt>
                <c:pt idx="207">
                  <c:v>71.010000000000005</c:v>
                </c:pt>
                <c:pt idx="208">
                  <c:v>71.349999999999994</c:v>
                </c:pt>
                <c:pt idx="209">
                  <c:v>71.709999999999994</c:v>
                </c:pt>
                <c:pt idx="210">
                  <c:v>72.099999999999994</c:v>
                </c:pt>
                <c:pt idx="211">
                  <c:v>72.540000000000006</c:v>
                </c:pt>
                <c:pt idx="212">
                  <c:v>73.03</c:v>
                </c:pt>
                <c:pt idx="213">
                  <c:v>73.34</c:v>
                </c:pt>
                <c:pt idx="214">
                  <c:v>73.69</c:v>
                </c:pt>
                <c:pt idx="215">
                  <c:v>74.09</c:v>
                </c:pt>
                <c:pt idx="216">
                  <c:v>74.47</c:v>
                </c:pt>
                <c:pt idx="217">
                  <c:v>74.84</c:v>
                </c:pt>
                <c:pt idx="218">
                  <c:v>75.290000000000006</c:v>
                </c:pt>
                <c:pt idx="219">
                  <c:v>75.760000000000005</c:v>
                </c:pt>
                <c:pt idx="220">
                  <c:v>76.16</c:v>
                </c:pt>
                <c:pt idx="221">
                  <c:v>76.459999999999994</c:v>
                </c:pt>
                <c:pt idx="222">
                  <c:v>76.75</c:v>
                </c:pt>
                <c:pt idx="223">
                  <c:v>77.05</c:v>
                </c:pt>
                <c:pt idx="224">
                  <c:v>77.41</c:v>
                </c:pt>
                <c:pt idx="225">
                  <c:v>77.81</c:v>
                </c:pt>
                <c:pt idx="226">
                  <c:v>78.2</c:v>
                </c:pt>
                <c:pt idx="227">
                  <c:v>78.53</c:v>
                </c:pt>
                <c:pt idx="228">
                  <c:v>78.819999999999993</c:v>
                </c:pt>
                <c:pt idx="229">
                  <c:v>79.09</c:v>
                </c:pt>
                <c:pt idx="230">
                  <c:v>79.38</c:v>
                </c:pt>
                <c:pt idx="231">
                  <c:v>79.760000000000005</c:v>
                </c:pt>
                <c:pt idx="232">
                  <c:v>80.17</c:v>
                </c:pt>
                <c:pt idx="233">
                  <c:v>80.540000000000006</c:v>
                </c:pt>
                <c:pt idx="234">
                  <c:v>80.81</c:v>
                </c:pt>
                <c:pt idx="235">
                  <c:v>81.06</c:v>
                </c:pt>
                <c:pt idx="236">
                  <c:v>81.290000000000006</c:v>
                </c:pt>
                <c:pt idx="237">
                  <c:v>81.5</c:v>
                </c:pt>
                <c:pt idx="238">
                  <c:v>81.760000000000005</c:v>
                </c:pt>
                <c:pt idx="239">
                  <c:v>82.05</c:v>
                </c:pt>
                <c:pt idx="240">
                  <c:v>82.38</c:v>
                </c:pt>
                <c:pt idx="241">
                  <c:v>82.6</c:v>
                </c:pt>
                <c:pt idx="242">
                  <c:v>82.82</c:v>
                </c:pt>
                <c:pt idx="243">
                  <c:v>83</c:v>
                </c:pt>
                <c:pt idx="244">
                  <c:v>83.09</c:v>
                </c:pt>
                <c:pt idx="245">
                  <c:v>83.28</c:v>
                </c:pt>
                <c:pt idx="246">
                  <c:v>83.57</c:v>
                </c:pt>
                <c:pt idx="247">
                  <c:v>83.9</c:v>
                </c:pt>
                <c:pt idx="248">
                  <c:v>84.12</c:v>
                </c:pt>
                <c:pt idx="249">
                  <c:v>84.3</c:v>
                </c:pt>
                <c:pt idx="250">
                  <c:v>84.42</c:v>
                </c:pt>
                <c:pt idx="251">
                  <c:v>84.66</c:v>
                </c:pt>
                <c:pt idx="252">
                  <c:v>84.86</c:v>
                </c:pt>
                <c:pt idx="253">
                  <c:v>85.12</c:v>
                </c:pt>
                <c:pt idx="254">
                  <c:v>85.42</c:v>
                </c:pt>
                <c:pt idx="255">
                  <c:v>85.64</c:v>
                </c:pt>
                <c:pt idx="256">
                  <c:v>85.83</c:v>
                </c:pt>
                <c:pt idx="257">
                  <c:v>86</c:v>
                </c:pt>
                <c:pt idx="258">
                  <c:v>86.18</c:v>
                </c:pt>
                <c:pt idx="259">
                  <c:v>86.36</c:v>
                </c:pt>
                <c:pt idx="260">
                  <c:v>86.61</c:v>
                </c:pt>
                <c:pt idx="261">
                  <c:v>86.89</c:v>
                </c:pt>
                <c:pt idx="262">
                  <c:v>87.05</c:v>
                </c:pt>
                <c:pt idx="263">
                  <c:v>87.21</c:v>
                </c:pt>
                <c:pt idx="264">
                  <c:v>87.42</c:v>
                </c:pt>
                <c:pt idx="265">
                  <c:v>88.21</c:v>
                </c:pt>
                <c:pt idx="266">
                  <c:v>88.42</c:v>
                </c:pt>
                <c:pt idx="267">
                  <c:v>88.71</c:v>
                </c:pt>
                <c:pt idx="268">
                  <c:v>89</c:v>
                </c:pt>
                <c:pt idx="269">
                  <c:v>89.15</c:v>
                </c:pt>
                <c:pt idx="270">
                  <c:v>89.31</c:v>
                </c:pt>
                <c:pt idx="271">
                  <c:v>89.51</c:v>
                </c:pt>
                <c:pt idx="272">
                  <c:v>89.66</c:v>
                </c:pt>
                <c:pt idx="273">
                  <c:v>89.8</c:v>
                </c:pt>
                <c:pt idx="274">
                  <c:v>89.91</c:v>
                </c:pt>
                <c:pt idx="275">
                  <c:v>90.1</c:v>
                </c:pt>
                <c:pt idx="276">
                  <c:v>90.23</c:v>
                </c:pt>
                <c:pt idx="277">
                  <c:v>90.35</c:v>
                </c:pt>
                <c:pt idx="278">
                  <c:v>90.46</c:v>
                </c:pt>
                <c:pt idx="279">
                  <c:v>90.49</c:v>
                </c:pt>
                <c:pt idx="280">
                  <c:v>90.48</c:v>
                </c:pt>
                <c:pt idx="281">
                  <c:v>90.56</c:v>
                </c:pt>
                <c:pt idx="282">
                  <c:v>90.64</c:v>
                </c:pt>
                <c:pt idx="283">
                  <c:v>90.63</c:v>
                </c:pt>
                <c:pt idx="284">
                  <c:v>90.54</c:v>
                </c:pt>
                <c:pt idx="285">
                  <c:v>90.43</c:v>
                </c:pt>
                <c:pt idx="286">
                  <c:v>90.37</c:v>
                </c:pt>
                <c:pt idx="287">
                  <c:v>90.32</c:v>
                </c:pt>
                <c:pt idx="288">
                  <c:v>90.41</c:v>
                </c:pt>
                <c:pt idx="289">
                  <c:v>90.57</c:v>
                </c:pt>
                <c:pt idx="290">
                  <c:v>90.6</c:v>
                </c:pt>
                <c:pt idx="291">
                  <c:v>90.59</c:v>
                </c:pt>
                <c:pt idx="292">
                  <c:v>90.52</c:v>
                </c:pt>
                <c:pt idx="293">
                  <c:v>90.42</c:v>
                </c:pt>
                <c:pt idx="294">
                  <c:v>90.33</c:v>
                </c:pt>
                <c:pt idx="295">
                  <c:v>90.31</c:v>
                </c:pt>
                <c:pt idx="296">
                  <c:v>90.31</c:v>
                </c:pt>
                <c:pt idx="297">
                  <c:v>90.21</c:v>
                </c:pt>
                <c:pt idx="298">
                  <c:v>90.12</c:v>
                </c:pt>
                <c:pt idx="299">
                  <c:v>90.06</c:v>
                </c:pt>
                <c:pt idx="300">
                  <c:v>90</c:v>
                </c:pt>
                <c:pt idx="301">
                  <c:v>89.97</c:v>
                </c:pt>
                <c:pt idx="302">
                  <c:v>89.98</c:v>
                </c:pt>
                <c:pt idx="303">
                  <c:v>90.11</c:v>
                </c:pt>
                <c:pt idx="304">
                  <c:v>90.2</c:v>
                </c:pt>
                <c:pt idx="305">
                  <c:v>89.93</c:v>
                </c:pt>
                <c:pt idx="306">
                  <c:v>89.75</c:v>
                </c:pt>
                <c:pt idx="307">
                  <c:v>89.44</c:v>
                </c:pt>
                <c:pt idx="308">
                  <c:v>89.18</c:v>
                </c:pt>
                <c:pt idx="309">
                  <c:v>89.01</c:v>
                </c:pt>
                <c:pt idx="310">
                  <c:v>88.84</c:v>
                </c:pt>
                <c:pt idx="311">
                  <c:v>88.43</c:v>
                </c:pt>
                <c:pt idx="312">
                  <c:v>87.94</c:v>
                </c:pt>
                <c:pt idx="313">
                  <c:v>87.44</c:v>
                </c:pt>
                <c:pt idx="314">
                  <c:v>86.99</c:v>
                </c:pt>
                <c:pt idx="315">
                  <c:v>86.61</c:v>
                </c:pt>
                <c:pt idx="316">
                  <c:v>86.24</c:v>
                </c:pt>
                <c:pt idx="317">
                  <c:v>85.91</c:v>
                </c:pt>
                <c:pt idx="318">
                  <c:v>85.45</c:v>
                </c:pt>
                <c:pt idx="319">
                  <c:v>85.02</c:v>
                </c:pt>
                <c:pt idx="320">
                  <c:v>84.69</c:v>
                </c:pt>
                <c:pt idx="321">
                  <c:v>84.37</c:v>
                </c:pt>
                <c:pt idx="322">
                  <c:v>84.06</c:v>
                </c:pt>
                <c:pt idx="323">
                  <c:v>83.83</c:v>
                </c:pt>
                <c:pt idx="324">
                  <c:v>83.67</c:v>
                </c:pt>
                <c:pt idx="325">
                  <c:v>83.45</c:v>
                </c:pt>
                <c:pt idx="326">
                  <c:v>83.22</c:v>
                </c:pt>
                <c:pt idx="327">
                  <c:v>82.93</c:v>
                </c:pt>
                <c:pt idx="328">
                  <c:v>82.62</c:v>
                </c:pt>
                <c:pt idx="329">
                  <c:v>82.23</c:v>
                </c:pt>
                <c:pt idx="330">
                  <c:v>81.93</c:v>
                </c:pt>
                <c:pt idx="331">
                  <c:v>81.66</c:v>
                </c:pt>
                <c:pt idx="332">
                  <c:v>81.11</c:v>
                </c:pt>
                <c:pt idx="333">
                  <c:v>80.39</c:v>
                </c:pt>
                <c:pt idx="334">
                  <c:v>79.67</c:v>
                </c:pt>
                <c:pt idx="335">
                  <c:v>79.06</c:v>
                </c:pt>
                <c:pt idx="336">
                  <c:v>78.48</c:v>
                </c:pt>
                <c:pt idx="337">
                  <c:v>77.98</c:v>
                </c:pt>
                <c:pt idx="338">
                  <c:v>77.430000000000007</c:v>
                </c:pt>
                <c:pt idx="339">
                  <c:v>76.7</c:v>
                </c:pt>
                <c:pt idx="340">
                  <c:v>75.959999999999994</c:v>
                </c:pt>
                <c:pt idx="341">
                  <c:v>75.319999999999993</c:v>
                </c:pt>
                <c:pt idx="342">
                  <c:v>74.8</c:v>
                </c:pt>
                <c:pt idx="343">
                  <c:v>74.33</c:v>
                </c:pt>
                <c:pt idx="344">
                  <c:v>73.98</c:v>
                </c:pt>
                <c:pt idx="345">
                  <c:v>73.650000000000006</c:v>
                </c:pt>
                <c:pt idx="346">
                  <c:v>73.08</c:v>
                </c:pt>
                <c:pt idx="347">
                  <c:v>72.510000000000005</c:v>
                </c:pt>
                <c:pt idx="348">
                  <c:v>71.94</c:v>
                </c:pt>
                <c:pt idx="349">
                  <c:v>71.34</c:v>
                </c:pt>
                <c:pt idx="350">
                  <c:v>70.72</c:v>
                </c:pt>
                <c:pt idx="351">
                  <c:v>70.209999999999994</c:v>
                </c:pt>
                <c:pt idx="352">
                  <c:v>69.72</c:v>
                </c:pt>
                <c:pt idx="353">
                  <c:v>69.040000000000006</c:v>
                </c:pt>
                <c:pt idx="354">
                  <c:v>68.319999999999993</c:v>
                </c:pt>
                <c:pt idx="355">
                  <c:v>67.680000000000007</c:v>
                </c:pt>
                <c:pt idx="356">
                  <c:v>67.099999999999994</c:v>
                </c:pt>
                <c:pt idx="357">
                  <c:v>66.62</c:v>
                </c:pt>
                <c:pt idx="358">
                  <c:v>66.37</c:v>
                </c:pt>
                <c:pt idx="359">
                  <c:v>66.25</c:v>
                </c:pt>
                <c:pt idx="360">
                  <c:v>66.03</c:v>
                </c:pt>
                <c:pt idx="361">
                  <c:v>65.59</c:v>
                </c:pt>
                <c:pt idx="362">
                  <c:v>65.09</c:v>
                </c:pt>
                <c:pt idx="363">
                  <c:v>64.53</c:v>
                </c:pt>
                <c:pt idx="364">
                  <c:v>63.97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D2E-49CC-A816-20E8A1A28E04}"/>
            </c:ext>
          </c:extLst>
        </c:ser>
        <c:ser>
          <c:idx val="5"/>
          <c:order val="5"/>
          <c:tx>
            <c:strRef>
              <c:f>'Storage Data - GIE'!$V$1</c:f>
              <c:strCache>
                <c:ptCount val="1"/>
                <c:pt idx="0">
                  <c:v>2017</c:v>
                </c:pt>
              </c:strCache>
            </c:strRef>
          </c:tx>
          <c:spPr>
            <a:ln w="9525" cap="rnd">
              <a:solidFill>
                <a:schemeClr val="accent6">
                  <a:lumMod val="75000"/>
                </a:schemeClr>
              </a:solidFill>
              <a:prstDash val="lgDash"/>
              <a:round/>
            </a:ln>
            <a:effectLst/>
          </c:spPr>
          <c:marker>
            <c:symbol val="none"/>
          </c:marker>
          <c:cat>
            <c:strRef>
              <c:f>'Storage Data - GIE'!$P$2:$P$366</c:f>
              <c:strCache>
                <c:ptCount val="336"/>
                <c:pt idx="0">
                  <c:v>January</c:v>
                </c:pt>
                <c:pt idx="31">
                  <c:v>February</c:v>
                </c:pt>
                <c:pt idx="60">
                  <c:v>March</c:v>
                </c:pt>
                <c:pt idx="91">
                  <c:v>April</c:v>
                </c:pt>
                <c:pt idx="121">
                  <c:v>May</c:v>
                </c:pt>
                <c:pt idx="152">
                  <c:v>June</c:v>
                </c:pt>
                <c:pt idx="182">
                  <c:v>July</c:v>
                </c:pt>
                <c:pt idx="213">
                  <c:v>August</c:v>
                </c:pt>
                <c:pt idx="244">
                  <c:v>September</c:v>
                </c:pt>
                <c:pt idx="274">
                  <c:v>October</c:v>
                </c:pt>
                <c:pt idx="305">
                  <c:v>November</c:v>
                </c:pt>
                <c:pt idx="335">
                  <c:v>December</c:v>
                </c:pt>
              </c:strCache>
            </c:strRef>
          </c:cat>
          <c:val>
            <c:numRef>
              <c:f>'Storage Data - GIE'!$V$2:$V$366</c:f>
              <c:numCache>
                <c:formatCode>General</c:formatCode>
                <c:ptCount val="365"/>
                <c:pt idx="0">
                  <c:v>63.18</c:v>
                </c:pt>
                <c:pt idx="1">
                  <c:v>62.62</c:v>
                </c:pt>
                <c:pt idx="2">
                  <c:v>61.9</c:v>
                </c:pt>
                <c:pt idx="3">
                  <c:v>61.21</c:v>
                </c:pt>
                <c:pt idx="4">
                  <c:v>60.38</c:v>
                </c:pt>
                <c:pt idx="5">
                  <c:v>59.51</c:v>
                </c:pt>
                <c:pt idx="6">
                  <c:v>58.82</c:v>
                </c:pt>
                <c:pt idx="7">
                  <c:v>58.15</c:v>
                </c:pt>
                <c:pt idx="8">
                  <c:v>57.37</c:v>
                </c:pt>
                <c:pt idx="9">
                  <c:v>56.62</c:v>
                </c:pt>
                <c:pt idx="10">
                  <c:v>55.9</c:v>
                </c:pt>
                <c:pt idx="11">
                  <c:v>55.21</c:v>
                </c:pt>
                <c:pt idx="12">
                  <c:v>54.5</c:v>
                </c:pt>
                <c:pt idx="13">
                  <c:v>53.92</c:v>
                </c:pt>
                <c:pt idx="14">
                  <c:v>53.33</c:v>
                </c:pt>
                <c:pt idx="15">
                  <c:v>52.52</c:v>
                </c:pt>
                <c:pt idx="16">
                  <c:v>51.61</c:v>
                </c:pt>
                <c:pt idx="17">
                  <c:v>50.69</c:v>
                </c:pt>
                <c:pt idx="18">
                  <c:v>49.78</c:v>
                </c:pt>
                <c:pt idx="19">
                  <c:v>48.92</c:v>
                </c:pt>
                <c:pt idx="20">
                  <c:v>48.24</c:v>
                </c:pt>
                <c:pt idx="21">
                  <c:v>47.55</c:v>
                </c:pt>
                <c:pt idx="22">
                  <c:v>46.67</c:v>
                </c:pt>
                <c:pt idx="23">
                  <c:v>45.82</c:v>
                </c:pt>
                <c:pt idx="24">
                  <c:v>44.96</c:v>
                </c:pt>
                <c:pt idx="25">
                  <c:v>44.11</c:v>
                </c:pt>
                <c:pt idx="26">
                  <c:v>43.33</c:v>
                </c:pt>
                <c:pt idx="27">
                  <c:v>42.79</c:v>
                </c:pt>
                <c:pt idx="28">
                  <c:v>42.26</c:v>
                </c:pt>
                <c:pt idx="29">
                  <c:v>41.66</c:v>
                </c:pt>
                <c:pt idx="30">
                  <c:v>41.03</c:v>
                </c:pt>
                <c:pt idx="31">
                  <c:v>40.56</c:v>
                </c:pt>
                <c:pt idx="32">
                  <c:v>40.130000000000003</c:v>
                </c:pt>
                <c:pt idx="33">
                  <c:v>39.76</c:v>
                </c:pt>
                <c:pt idx="34">
                  <c:v>39.479999999999997</c:v>
                </c:pt>
                <c:pt idx="35">
                  <c:v>39.18</c:v>
                </c:pt>
                <c:pt idx="36">
                  <c:v>38.659999999999997</c:v>
                </c:pt>
                <c:pt idx="37">
                  <c:v>38.1</c:v>
                </c:pt>
                <c:pt idx="38">
                  <c:v>37.47</c:v>
                </c:pt>
                <c:pt idx="39">
                  <c:v>36.74</c:v>
                </c:pt>
                <c:pt idx="40">
                  <c:v>36</c:v>
                </c:pt>
                <c:pt idx="41">
                  <c:v>35.450000000000003</c:v>
                </c:pt>
                <c:pt idx="42">
                  <c:v>35.06</c:v>
                </c:pt>
                <c:pt idx="43">
                  <c:v>34.56</c:v>
                </c:pt>
                <c:pt idx="44">
                  <c:v>34</c:v>
                </c:pt>
                <c:pt idx="45">
                  <c:v>33.56</c:v>
                </c:pt>
                <c:pt idx="46">
                  <c:v>33.130000000000003</c:v>
                </c:pt>
                <c:pt idx="47">
                  <c:v>32.729999999999997</c:v>
                </c:pt>
                <c:pt idx="48">
                  <c:v>32.479999999999997</c:v>
                </c:pt>
                <c:pt idx="49">
                  <c:v>32.22</c:v>
                </c:pt>
                <c:pt idx="50">
                  <c:v>31.79</c:v>
                </c:pt>
                <c:pt idx="51">
                  <c:v>31.52</c:v>
                </c:pt>
                <c:pt idx="52">
                  <c:v>31.26</c:v>
                </c:pt>
                <c:pt idx="53">
                  <c:v>30.96</c:v>
                </c:pt>
                <c:pt idx="54">
                  <c:v>30.57</c:v>
                </c:pt>
                <c:pt idx="55">
                  <c:v>30.29</c:v>
                </c:pt>
                <c:pt idx="56">
                  <c:v>30.1</c:v>
                </c:pt>
                <c:pt idx="57">
                  <c:v>29.82</c:v>
                </c:pt>
                <c:pt idx="58">
                  <c:v>29.47</c:v>
                </c:pt>
                <c:pt idx="59">
                  <c:v>29.14</c:v>
                </c:pt>
                <c:pt idx="60">
                  <c:v>28.84</c:v>
                </c:pt>
                <c:pt idx="61">
                  <c:v>28.59</c:v>
                </c:pt>
                <c:pt idx="62">
                  <c:v>28.5</c:v>
                </c:pt>
                <c:pt idx="63">
                  <c:v>28.41</c:v>
                </c:pt>
                <c:pt idx="64">
                  <c:v>28.13</c:v>
                </c:pt>
                <c:pt idx="65">
                  <c:v>27.78</c:v>
                </c:pt>
                <c:pt idx="66">
                  <c:v>27.52</c:v>
                </c:pt>
                <c:pt idx="67">
                  <c:v>27.33</c:v>
                </c:pt>
                <c:pt idx="68">
                  <c:v>27.18</c:v>
                </c:pt>
                <c:pt idx="69">
                  <c:v>27.14</c:v>
                </c:pt>
                <c:pt idx="70">
                  <c:v>27.1</c:v>
                </c:pt>
                <c:pt idx="71">
                  <c:v>26.89</c:v>
                </c:pt>
                <c:pt idx="72">
                  <c:v>26.71</c:v>
                </c:pt>
                <c:pt idx="73">
                  <c:v>26.57</c:v>
                </c:pt>
                <c:pt idx="74">
                  <c:v>26.5</c:v>
                </c:pt>
                <c:pt idx="75">
                  <c:v>26.41</c:v>
                </c:pt>
                <c:pt idx="76">
                  <c:v>26.43</c:v>
                </c:pt>
                <c:pt idx="77">
                  <c:v>26.48</c:v>
                </c:pt>
                <c:pt idx="78">
                  <c:v>26.37</c:v>
                </c:pt>
                <c:pt idx="79">
                  <c:v>26.33</c:v>
                </c:pt>
                <c:pt idx="80">
                  <c:v>26.19</c:v>
                </c:pt>
                <c:pt idx="81">
                  <c:v>26.1</c:v>
                </c:pt>
                <c:pt idx="82">
                  <c:v>26.03</c:v>
                </c:pt>
                <c:pt idx="83">
                  <c:v>26.09</c:v>
                </c:pt>
                <c:pt idx="84">
                  <c:v>26.12</c:v>
                </c:pt>
                <c:pt idx="85">
                  <c:v>26.03</c:v>
                </c:pt>
                <c:pt idx="86">
                  <c:v>25.99</c:v>
                </c:pt>
                <c:pt idx="87">
                  <c:v>26.01</c:v>
                </c:pt>
                <c:pt idx="88">
                  <c:v>26.09</c:v>
                </c:pt>
                <c:pt idx="89">
                  <c:v>26.05</c:v>
                </c:pt>
                <c:pt idx="90">
                  <c:v>26.48</c:v>
                </c:pt>
                <c:pt idx="91">
                  <c:v>26.8</c:v>
                </c:pt>
                <c:pt idx="92">
                  <c:v>26.97</c:v>
                </c:pt>
                <c:pt idx="93">
                  <c:v>27.13</c:v>
                </c:pt>
                <c:pt idx="94">
                  <c:v>27.26</c:v>
                </c:pt>
                <c:pt idx="95">
                  <c:v>27.32</c:v>
                </c:pt>
                <c:pt idx="96">
                  <c:v>27.42</c:v>
                </c:pt>
                <c:pt idx="97">
                  <c:v>27.62</c:v>
                </c:pt>
                <c:pt idx="98">
                  <c:v>27.93</c:v>
                </c:pt>
                <c:pt idx="99">
                  <c:v>28.13</c:v>
                </c:pt>
                <c:pt idx="100">
                  <c:v>28.31</c:v>
                </c:pt>
                <c:pt idx="101">
                  <c:v>28.47</c:v>
                </c:pt>
                <c:pt idx="102">
                  <c:v>28.63</c:v>
                </c:pt>
                <c:pt idx="103">
                  <c:v>28.86</c:v>
                </c:pt>
                <c:pt idx="104">
                  <c:v>29.13</c:v>
                </c:pt>
                <c:pt idx="105">
                  <c:v>29.36</c:v>
                </c:pt>
                <c:pt idx="106">
                  <c:v>29.58</c:v>
                </c:pt>
                <c:pt idx="107">
                  <c:v>29.63</c:v>
                </c:pt>
                <c:pt idx="108">
                  <c:v>29.55</c:v>
                </c:pt>
                <c:pt idx="109">
                  <c:v>29.47</c:v>
                </c:pt>
                <c:pt idx="110">
                  <c:v>29.5</c:v>
                </c:pt>
                <c:pt idx="111">
                  <c:v>29.69</c:v>
                </c:pt>
                <c:pt idx="112">
                  <c:v>29.88</c:v>
                </c:pt>
                <c:pt idx="113">
                  <c:v>30</c:v>
                </c:pt>
                <c:pt idx="114">
                  <c:v>29.63</c:v>
                </c:pt>
                <c:pt idx="115">
                  <c:v>30.09</c:v>
                </c:pt>
                <c:pt idx="116">
                  <c:v>30.1</c:v>
                </c:pt>
                <c:pt idx="117">
                  <c:v>30.14</c:v>
                </c:pt>
                <c:pt idx="118">
                  <c:v>30.29</c:v>
                </c:pt>
                <c:pt idx="119">
                  <c:v>30.58</c:v>
                </c:pt>
                <c:pt idx="120">
                  <c:v>30.82</c:v>
                </c:pt>
                <c:pt idx="121">
                  <c:v>30.96</c:v>
                </c:pt>
                <c:pt idx="122">
                  <c:v>31.13</c:v>
                </c:pt>
                <c:pt idx="123">
                  <c:v>31.32</c:v>
                </c:pt>
                <c:pt idx="124">
                  <c:v>31.51</c:v>
                </c:pt>
                <c:pt idx="125">
                  <c:v>31.77</c:v>
                </c:pt>
                <c:pt idx="126">
                  <c:v>32.07</c:v>
                </c:pt>
                <c:pt idx="127">
                  <c:v>32.21</c:v>
                </c:pt>
                <c:pt idx="128">
                  <c:v>32.28</c:v>
                </c:pt>
                <c:pt idx="129">
                  <c:v>32.409999999999997</c:v>
                </c:pt>
                <c:pt idx="130">
                  <c:v>32.590000000000003</c:v>
                </c:pt>
                <c:pt idx="131">
                  <c:v>32.840000000000003</c:v>
                </c:pt>
                <c:pt idx="132">
                  <c:v>33.17</c:v>
                </c:pt>
                <c:pt idx="133">
                  <c:v>33.520000000000003</c:v>
                </c:pt>
                <c:pt idx="134">
                  <c:v>33.799999999999997</c:v>
                </c:pt>
                <c:pt idx="135">
                  <c:v>34.090000000000003</c:v>
                </c:pt>
                <c:pt idx="136">
                  <c:v>34.409999999999997</c:v>
                </c:pt>
                <c:pt idx="137">
                  <c:v>34.729999999999997</c:v>
                </c:pt>
                <c:pt idx="138">
                  <c:v>35.06</c:v>
                </c:pt>
                <c:pt idx="139">
                  <c:v>35.479999999999997</c:v>
                </c:pt>
                <c:pt idx="140">
                  <c:v>35.93</c:v>
                </c:pt>
                <c:pt idx="141">
                  <c:v>36.31</c:v>
                </c:pt>
                <c:pt idx="142">
                  <c:v>36.69</c:v>
                </c:pt>
                <c:pt idx="143">
                  <c:v>37.08</c:v>
                </c:pt>
                <c:pt idx="144">
                  <c:v>37.51</c:v>
                </c:pt>
                <c:pt idx="145">
                  <c:v>37.979999999999997</c:v>
                </c:pt>
                <c:pt idx="146">
                  <c:v>38.51</c:v>
                </c:pt>
                <c:pt idx="147">
                  <c:v>39.03</c:v>
                </c:pt>
                <c:pt idx="148">
                  <c:v>39.43</c:v>
                </c:pt>
                <c:pt idx="149">
                  <c:v>39.81</c:v>
                </c:pt>
                <c:pt idx="150">
                  <c:v>40.15</c:v>
                </c:pt>
                <c:pt idx="151">
                  <c:v>40.56</c:v>
                </c:pt>
                <c:pt idx="152">
                  <c:v>41.02</c:v>
                </c:pt>
                <c:pt idx="153">
                  <c:v>41.55</c:v>
                </c:pt>
                <c:pt idx="154">
                  <c:v>42.09</c:v>
                </c:pt>
                <c:pt idx="155">
                  <c:v>42.55</c:v>
                </c:pt>
                <c:pt idx="156">
                  <c:v>42.93</c:v>
                </c:pt>
                <c:pt idx="157">
                  <c:v>43.31</c:v>
                </c:pt>
                <c:pt idx="158">
                  <c:v>43.64</c:v>
                </c:pt>
                <c:pt idx="159">
                  <c:v>44.04</c:v>
                </c:pt>
                <c:pt idx="160">
                  <c:v>44.5</c:v>
                </c:pt>
                <c:pt idx="161">
                  <c:v>45.01</c:v>
                </c:pt>
                <c:pt idx="162">
                  <c:v>45.39</c:v>
                </c:pt>
                <c:pt idx="163">
                  <c:v>45.73</c:v>
                </c:pt>
                <c:pt idx="164">
                  <c:v>46.04</c:v>
                </c:pt>
                <c:pt idx="165">
                  <c:v>46.35</c:v>
                </c:pt>
                <c:pt idx="166">
                  <c:v>46.66</c:v>
                </c:pt>
                <c:pt idx="167">
                  <c:v>47.01</c:v>
                </c:pt>
                <c:pt idx="168">
                  <c:v>47.36</c:v>
                </c:pt>
                <c:pt idx="169">
                  <c:v>47.59</c:v>
                </c:pt>
                <c:pt idx="170">
                  <c:v>47.78</c:v>
                </c:pt>
                <c:pt idx="171">
                  <c:v>47.97</c:v>
                </c:pt>
                <c:pt idx="172">
                  <c:v>48.21</c:v>
                </c:pt>
                <c:pt idx="173">
                  <c:v>48.46</c:v>
                </c:pt>
                <c:pt idx="174">
                  <c:v>48.84</c:v>
                </c:pt>
                <c:pt idx="175">
                  <c:v>49.22</c:v>
                </c:pt>
                <c:pt idx="176">
                  <c:v>49.55</c:v>
                </c:pt>
                <c:pt idx="177">
                  <c:v>49.79</c:v>
                </c:pt>
                <c:pt idx="178">
                  <c:v>50.05</c:v>
                </c:pt>
                <c:pt idx="179">
                  <c:v>50.43</c:v>
                </c:pt>
                <c:pt idx="180">
                  <c:v>50.76</c:v>
                </c:pt>
                <c:pt idx="181">
                  <c:v>51.2</c:v>
                </c:pt>
                <c:pt idx="182">
                  <c:v>51.68</c:v>
                </c:pt>
                <c:pt idx="183">
                  <c:v>52.2</c:v>
                </c:pt>
                <c:pt idx="184">
                  <c:v>52.47</c:v>
                </c:pt>
                <c:pt idx="185">
                  <c:v>52.88</c:v>
                </c:pt>
                <c:pt idx="186">
                  <c:v>53.21</c:v>
                </c:pt>
                <c:pt idx="187">
                  <c:v>53.46</c:v>
                </c:pt>
                <c:pt idx="188">
                  <c:v>53.94</c:v>
                </c:pt>
                <c:pt idx="189">
                  <c:v>54.49</c:v>
                </c:pt>
                <c:pt idx="190">
                  <c:v>54.84</c:v>
                </c:pt>
                <c:pt idx="191">
                  <c:v>55.14</c:v>
                </c:pt>
                <c:pt idx="192">
                  <c:v>55.32</c:v>
                </c:pt>
                <c:pt idx="193">
                  <c:v>55.65</c:v>
                </c:pt>
                <c:pt idx="194">
                  <c:v>56.1</c:v>
                </c:pt>
                <c:pt idx="195">
                  <c:v>56.54</c:v>
                </c:pt>
                <c:pt idx="196">
                  <c:v>57.01</c:v>
                </c:pt>
                <c:pt idx="197">
                  <c:v>57.28</c:v>
                </c:pt>
                <c:pt idx="198">
                  <c:v>57.57</c:v>
                </c:pt>
                <c:pt idx="199">
                  <c:v>57.91</c:v>
                </c:pt>
                <c:pt idx="200">
                  <c:v>58.35</c:v>
                </c:pt>
                <c:pt idx="201">
                  <c:v>58.73</c:v>
                </c:pt>
                <c:pt idx="202">
                  <c:v>59.23</c:v>
                </c:pt>
                <c:pt idx="203">
                  <c:v>59.72</c:v>
                </c:pt>
                <c:pt idx="204">
                  <c:v>60.09</c:v>
                </c:pt>
                <c:pt idx="205">
                  <c:v>60.49</c:v>
                </c:pt>
                <c:pt idx="206">
                  <c:v>60.89</c:v>
                </c:pt>
                <c:pt idx="207">
                  <c:v>61.3</c:v>
                </c:pt>
                <c:pt idx="208">
                  <c:v>61.75</c:v>
                </c:pt>
                <c:pt idx="209">
                  <c:v>62.26</c:v>
                </c:pt>
                <c:pt idx="210">
                  <c:v>62.79</c:v>
                </c:pt>
                <c:pt idx="211">
                  <c:v>63.31</c:v>
                </c:pt>
                <c:pt idx="212">
                  <c:v>63.59</c:v>
                </c:pt>
                <c:pt idx="213">
                  <c:v>63.93</c:v>
                </c:pt>
                <c:pt idx="214">
                  <c:v>64.33</c:v>
                </c:pt>
                <c:pt idx="215">
                  <c:v>64.77</c:v>
                </c:pt>
                <c:pt idx="216">
                  <c:v>65.260000000000005</c:v>
                </c:pt>
                <c:pt idx="217">
                  <c:v>65.77</c:v>
                </c:pt>
                <c:pt idx="218">
                  <c:v>66.209999999999994</c:v>
                </c:pt>
                <c:pt idx="219">
                  <c:v>66.569999999999993</c:v>
                </c:pt>
                <c:pt idx="220">
                  <c:v>66.94</c:v>
                </c:pt>
                <c:pt idx="221">
                  <c:v>67.33</c:v>
                </c:pt>
                <c:pt idx="222">
                  <c:v>67.78</c:v>
                </c:pt>
                <c:pt idx="223">
                  <c:v>68.31</c:v>
                </c:pt>
                <c:pt idx="224">
                  <c:v>68.69</c:v>
                </c:pt>
                <c:pt idx="225">
                  <c:v>69.33</c:v>
                </c:pt>
                <c:pt idx="226">
                  <c:v>69.78</c:v>
                </c:pt>
                <c:pt idx="227">
                  <c:v>70.27</c:v>
                </c:pt>
                <c:pt idx="228">
                  <c:v>70.760000000000005</c:v>
                </c:pt>
                <c:pt idx="229">
                  <c:v>71.23</c:v>
                </c:pt>
                <c:pt idx="230">
                  <c:v>71.72</c:v>
                </c:pt>
                <c:pt idx="231">
                  <c:v>72.2</c:v>
                </c:pt>
                <c:pt idx="232">
                  <c:v>72.56</c:v>
                </c:pt>
                <c:pt idx="233">
                  <c:v>72.95</c:v>
                </c:pt>
                <c:pt idx="234">
                  <c:v>73.34</c:v>
                </c:pt>
                <c:pt idx="235">
                  <c:v>73.73</c:v>
                </c:pt>
                <c:pt idx="236">
                  <c:v>74.150000000000006</c:v>
                </c:pt>
                <c:pt idx="237">
                  <c:v>74.650000000000006</c:v>
                </c:pt>
                <c:pt idx="238">
                  <c:v>75.16</c:v>
                </c:pt>
                <c:pt idx="239">
                  <c:v>75.58</c:v>
                </c:pt>
                <c:pt idx="240">
                  <c:v>75.97</c:v>
                </c:pt>
                <c:pt idx="241">
                  <c:v>76.349999999999994</c:v>
                </c:pt>
                <c:pt idx="242">
                  <c:v>76.7</c:v>
                </c:pt>
                <c:pt idx="243">
                  <c:v>77.040000000000006</c:v>
                </c:pt>
                <c:pt idx="244">
                  <c:v>77.47</c:v>
                </c:pt>
                <c:pt idx="245">
                  <c:v>77.930000000000007</c:v>
                </c:pt>
                <c:pt idx="246">
                  <c:v>78.28</c:v>
                </c:pt>
                <c:pt idx="247">
                  <c:v>78.650000000000006</c:v>
                </c:pt>
                <c:pt idx="248">
                  <c:v>78.989999999999995</c:v>
                </c:pt>
                <c:pt idx="249">
                  <c:v>79.33</c:v>
                </c:pt>
                <c:pt idx="250">
                  <c:v>80.48</c:v>
                </c:pt>
                <c:pt idx="251">
                  <c:v>80.88</c:v>
                </c:pt>
                <c:pt idx="252">
                  <c:v>81.319999999999993</c:v>
                </c:pt>
                <c:pt idx="253">
                  <c:v>81.569999999999993</c:v>
                </c:pt>
                <c:pt idx="254">
                  <c:v>81.790000000000006</c:v>
                </c:pt>
                <c:pt idx="255">
                  <c:v>81.98</c:v>
                </c:pt>
                <c:pt idx="256">
                  <c:v>82.01</c:v>
                </c:pt>
                <c:pt idx="257">
                  <c:v>82.11</c:v>
                </c:pt>
                <c:pt idx="258">
                  <c:v>82.34</c:v>
                </c:pt>
                <c:pt idx="259">
                  <c:v>82.55</c:v>
                </c:pt>
                <c:pt idx="260">
                  <c:v>82.61</c:v>
                </c:pt>
                <c:pt idx="261">
                  <c:v>82.67</c:v>
                </c:pt>
                <c:pt idx="262">
                  <c:v>82.76</c:v>
                </c:pt>
                <c:pt idx="263">
                  <c:v>81.91</c:v>
                </c:pt>
                <c:pt idx="264">
                  <c:v>82.1</c:v>
                </c:pt>
                <c:pt idx="265">
                  <c:v>82.42</c:v>
                </c:pt>
                <c:pt idx="266">
                  <c:v>82.77</c:v>
                </c:pt>
                <c:pt idx="267">
                  <c:v>82.92</c:v>
                </c:pt>
                <c:pt idx="268">
                  <c:v>83.13</c:v>
                </c:pt>
                <c:pt idx="269">
                  <c:v>83.29</c:v>
                </c:pt>
                <c:pt idx="270">
                  <c:v>83.51</c:v>
                </c:pt>
                <c:pt idx="271">
                  <c:v>83.77</c:v>
                </c:pt>
                <c:pt idx="272">
                  <c:v>84.07</c:v>
                </c:pt>
                <c:pt idx="273">
                  <c:v>84.37</c:v>
                </c:pt>
                <c:pt idx="274">
                  <c:v>84.68</c:v>
                </c:pt>
                <c:pt idx="275">
                  <c:v>84.88</c:v>
                </c:pt>
                <c:pt idx="276">
                  <c:v>85.01</c:v>
                </c:pt>
                <c:pt idx="277">
                  <c:v>85.31</c:v>
                </c:pt>
                <c:pt idx="278">
                  <c:v>85.43</c:v>
                </c:pt>
                <c:pt idx="279">
                  <c:v>85.63</c:v>
                </c:pt>
                <c:pt idx="280">
                  <c:v>85.83</c:v>
                </c:pt>
                <c:pt idx="281">
                  <c:v>85.9</c:v>
                </c:pt>
                <c:pt idx="282">
                  <c:v>85.92</c:v>
                </c:pt>
                <c:pt idx="283">
                  <c:v>85.98</c:v>
                </c:pt>
                <c:pt idx="284">
                  <c:v>86.09</c:v>
                </c:pt>
                <c:pt idx="285">
                  <c:v>86.27</c:v>
                </c:pt>
                <c:pt idx="286">
                  <c:v>86.61</c:v>
                </c:pt>
                <c:pt idx="287">
                  <c:v>86.95</c:v>
                </c:pt>
                <c:pt idx="288">
                  <c:v>87.17</c:v>
                </c:pt>
                <c:pt idx="289">
                  <c:v>87.36</c:v>
                </c:pt>
                <c:pt idx="290">
                  <c:v>87.49</c:v>
                </c:pt>
                <c:pt idx="291">
                  <c:v>87.65</c:v>
                </c:pt>
                <c:pt idx="292">
                  <c:v>87.81</c:v>
                </c:pt>
                <c:pt idx="293">
                  <c:v>88.06</c:v>
                </c:pt>
                <c:pt idx="294">
                  <c:v>88.28</c:v>
                </c:pt>
                <c:pt idx="295">
                  <c:v>88.35</c:v>
                </c:pt>
                <c:pt idx="296">
                  <c:v>88.44</c:v>
                </c:pt>
                <c:pt idx="297">
                  <c:v>88.57</c:v>
                </c:pt>
                <c:pt idx="298">
                  <c:v>88.63</c:v>
                </c:pt>
                <c:pt idx="299">
                  <c:v>88.7</c:v>
                </c:pt>
                <c:pt idx="300">
                  <c:v>88.79</c:v>
                </c:pt>
                <c:pt idx="301">
                  <c:v>89</c:v>
                </c:pt>
                <c:pt idx="302">
                  <c:v>88.93</c:v>
                </c:pt>
                <c:pt idx="303">
                  <c:v>88.85</c:v>
                </c:pt>
                <c:pt idx="304">
                  <c:v>88.81</c:v>
                </c:pt>
                <c:pt idx="305">
                  <c:v>88.69</c:v>
                </c:pt>
                <c:pt idx="306">
                  <c:v>88.63</c:v>
                </c:pt>
                <c:pt idx="307">
                  <c:v>88.64</c:v>
                </c:pt>
                <c:pt idx="308">
                  <c:v>88.63</c:v>
                </c:pt>
                <c:pt idx="309">
                  <c:v>88.41</c:v>
                </c:pt>
                <c:pt idx="310">
                  <c:v>88.13</c:v>
                </c:pt>
                <c:pt idx="311">
                  <c:v>87.82</c:v>
                </c:pt>
                <c:pt idx="312">
                  <c:v>87.62</c:v>
                </c:pt>
                <c:pt idx="313">
                  <c:v>87.38</c:v>
                </c:pt>
                <c:pt idx="314">
                  <c:v>87.24</c:v>
                </c:pt>
                <c:pt idx="315">
                  <c:v>87.09</c:v>
                </c:pt>
                <c:pt idx="316">
                  <c:v>86.78</c:v>
                </c:pt>
                <c:pt idx="317">
                  <c:v>86.32</c:v>
                </c:pt>
                <c:pt idx="318">
                  <c:v>85.94</c:v>
                </c:pt>
                <c:pt idx="319">
                  <c:v>85.6</c:v>
                </c:pt>
                <c:pt idx="320">
                  <c:v>85.25</c:v>
                </c:pt>
                <c:pt idx="321">
                  <c:v>84.98</c:v>
                </c:pt>
                <c:pt idx="322">
                  <c:v>84.7</c:v>
                </c:pt>
                <c:pt idx="323">
                  <c:v>84.31</c:v>
                </c:pt>
                <c:pt idx="324">
                  <c:v>83.97</c:v>
                </c:pt>
                <c:pt idx="325">
                  <c:v>83.71</c:v>
                </c:pt>
                <c:pt idx="326">
                  <c:v>83.44</c:v>
                </c:pt>
                <c:pt idx="327">
                  <c:v>83.07</c:v>
                </c:pt>
                <c:pt idx="328">
                  <c:v>82.82</c:v>
                </c:pt>
                <c:pt idx="329">
                  <c:v>82.54</c:v>
                </c:pt>
                <c:pt idx="330">
                  <c:v>82.03</c:v>
                </c:pt>
                <c:pt idx="331">
                  <c:v>81.47</c:v>
                </c:pt>
                <c:pt idx="332">
                  <c:v>80.86</c:v>
                </c:pt>
                <c:pt idx="333">
                  <c:v>79.97</c:v>
                </c:pt>
                <c:pt idx="334">
                  <c:v>79.33</c:v>
                </c:pt>
                <c:pt idx="335">
                  <c:v>78.77</c:v>
                </c:pt>
                <c:pt idx="336">
                  <c:v>78.27</c:v>
                </c:pt>
                <c:pt idx="337">
                  <c:v>77.680000000000007</c:v>
                </c:pt>
                <c:pt idx="338">
                  <c:v>77.14</c:v>
                </c:pt>
                <c:pt idx="339">
                  <c:v>76.61</c:v>
                </c:pt>
                <c:pt idx="340">
                  <c:v>76.02</c:v>
                </c:pt>
                <c:pt idx="341">
                  <c:v>75.47</c:v>
                </c:pt>
                <c:pt idx="342">
                  <c:v>74.900000000000006</c:v>
                </c:pt>
                <c:pt idx="343">
                  <c:v>74.319999999999993</c:v>
                </c:pt>
                <c:pt idx="344">
                  <c:v>73.62</c:v>
                </c:pt>
                <c:pt idx="345">
                  <c:v>72.8</c:v>
                </c:pt>
                <c:pt idx="346">
                  <c:v>72.05</c:v>
                </c:pt>
                <c:pt idx="347">
                  <c:v>71.430000000000007</c:v>
                </c:pt>
                <c:pt idx="348">
                  <c:v>70.91</c:v>
                </c:pt>
                <c:pt idx="349">
                  <c:v>70.31</c:v>
                </c:pt>
                <c:pt idx="350">
                  <c:v>69.819999999999993</c:v>
                </c:pt>
                <c:pt idx="351">
                  <c:v>69.11</c:v>
                </c:pt>
                <c:pt idx="352">
                  <c:v>68.38</c:v>
                </c:pt>
                <c:pt idx="353">
                  <c:v>67.7</c:v>
                </c:pt>
                <c:pt idx="354">
                  <c:v>67.14</c:v>
                </c:pt>
                <c:pt idx="355">
                  <c:v>66.64</c:v>
                </c:pt>
                <c:pt idx="356">
                  <c:v>66.41</c:v>
                </c:pt>
                <c:pt idx="357">
                  <c:v>66.260000000000005</c:v>
                </c:pt>
                <c:pt idx="358">
                  <c:v>66.08</c:v>
                </c:pt>
                <c:pt idx="359">
                  <c:v>65.81</c:v>
                </c:pt>
                <c:pt idx="360">
                  <c:v>65.459999999999994</c:v>
                </c:pt>
                <c:pt idx="361">
                  <c:v>64.98</c:v>
                </c:pt>
                <c:pt idx="362">
                  <c:v>64.55</c:v>
                </c:pt>
                <c:pt idx="363">
                  <c:v>64.34</c:v>
                </c:pt>
                <c:pt idx="364">
                  <c:v>64.239999999999995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D2E-49CC-A816-20E8A1A28E04}"/>
            </c:ext>
          </c:extLst>
        </c:ser>
        <c:ser>
          <c:idx val="6"/>
          <c:order val="6"/>
          <c:tx>
            <c:strRef>
              <c:f>'Storage Data - GIE'!$W$1</c:f>
              <c:strCache>
                <c:ptCount val="1"/>
                <c:pt idx="0">
                  <c:v>2018</c:v>
                </c:pt>
              </c:strCache>
            </c:strRef>
          </c:tx>
          <c:spPr>
            <a:ln w="12700" cap="rnd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'Storage Data - GIE'!$P$2:$P$366</c:f>
              <c:strCache>
                <c:ptCount val="336"/>
                <c:pt idx="0">
                  <c:v>January</c:v>
                </c:pt>
                <c:pt idx="31">
                  <c:v>February</c:v>
                </c:pt>
                <c:pt idx="60">
                  <c:v>March</c:v>
                </c:pt>
                <c:pt idx="91">
                  <c:v>April</c:v>
                </c:pt>
                <c:pt idx="121">
                  <c:v>May</c:v>
                </c:pt>
                <c:pt idx="152">
                  <c:v>June</c:v>
                </c:pt>
                <c:pt idx="182">
                  <c:v>July</c:v>
                </c:pt>
                <c:pt idx="213">
                  <c:v>August</c:v>
                </c:pt>
                <c:pt idx="244">
                  <c:v>September</c:v>
                </c:pt>
                <c:pt idx="274">
                  <c:v>October</c:v>
                </c:pt>
                <c:pt idx="305">
                  <c:v>November</c:v>
                </c:pt>
                <c:pt idx="335">
                  <c:v>December</c:v>
                </c:pt>
              </c:strCache>
            </c:strRef>
          </c:cat>
          <c:val>
            <c:numRef>
              <c:f>'Storage Data - GIE'!$W$2:$W$366</c:f>
              <c:numCache>
                <c:formatCode>General</c:formatCode>
                <c:ptCount val="365"/>
                <c:pt idx="0">
                  <c:v>64.05</c:v>
                </c:pt>
                <c:pt idx="1">
                  <c:v>63.73</c:v>
                </c:pt>
                <c:pt idx="2">
                  <c:v>63.36</c:v>
                </c:pt>
                <c:pt idx="3">
                  <c:v>63.02</c:v>
                </c:pt>
                <c:pt idx="4">
                  <c:v>62.68</c:v>
                </c:pt>
                <c:pt idx="5">
                  <c:v>62.39</c:v>
                </c:pt>
                <c:pt idx="6">
                  <c:v>62</c:v>
                </c:pt>
                <c:pt idx="7">
                  <c:v>61.4</c:v>
                </c:pt>
                <c:pt idx="8">
                  <c:v>60.81</c:v>
                </c:pt>
                <c:pt idx="9">
                  <c:v>60.25</c:v>
                </c:pt>
                <c:pt idx="10">
                  <c:v>59.68</c:v>
                </c:pt>
                <c:pt idx="11">
                  <c:v>59.11</c:v>
                </c:pt>
                <c:pt idx="12">
                  <c:v>58.63</c:v>
                </c:pt>
                <c:pt idx="13">
                  <c:v>58.15</c:v>
                </c:pt>
                <c:pt idx="14">
                  <c:v>57.49</c:v>
                </c:pt>
                <c:pt idx="15">
                  <c:v>56.86</c:v>
                </c:pt>
                <c:pt idx="16">
                  <c:v>56.17</c:v>
                </c:pt>
                <c:pt idx="17">
                  <c:v>55.5</c:v>
                </c:pt>
                <c:pt idx="18">
                  <c:v>54.81</c:v>
                </c:pt>
                <c:pt idx="19">
                  <c:v>54.24</c:v>
                </c:pt>
                <c:pt idx="20">
                  <c:v>53.74</c:v>
                </c:pt>
                <c:pt idx="21">
                  <c:v>53.13</c:v>
                </c:pt>
                <c:pt idx="22">
                  <c:v>52.61</c:v>
                </c:pt>
                <c:pt idx="23">
                  <c:v>52.16</c:v>
                </c:pt>
                <c:pt idx="24">
                  <c:v>51.6</c:v>
                </c:pt>
                <c:pt idx="25">
                  <c:v>51.03</c:v>
                </c:pt>
                <c:pt idx="26">
                  <c:v>50.64</c:v>
                </c:pt>
                <c:pt idx="27">
                  <c:v>50.36</c:v>
                </c:pt>
                <c:pt idx="28">
                  <c:v>49.91</c:v>
                </c:pt>
                <c:pt idx="29">
                  <c:v>49.39</c:v>
                </c:pt>
                <c:pt idx="30">
                  <c:v>48.85</c:v>
                </c:pt>
                <c:pt idx="31">
                  <c:v>48.3</c:v>
                </c:pt>
                <c:pt idx="32">
                  <c:v>47.71</c:v>
                </c:pt>
                <c:pt idx="33">
                  <c:v>47.2</c:v>
                </c:pt>
                <c:pt idx="34">
                  <c:v>46.64</c:v>
                </c:pt>
                <c:pt idx="35">
                  <c:v>45.83</c:v>
                </c:pt>
                <c:pt idx="36">
                  <c:v>44.95</c:v>
                </c:pt>
                <c:pt idx="37">
                  <c:v>44.06</c:v>
                </c:pt>
                <c:pt idx="38">
                  <c:v>43.2</c:v>
                </c:pt>
                <c:pt idx="39">
                  <c:v>42.42</c:v>
                </c:pt>
                <c:pt idx="40">
                  <c:v>41.88</c:v>
                </c:pt>
                <c:pt idx="41">
                  <c:v>41.4</c:v>
                </c:pt>
                <c:pt idx="42">
                  <c:v>40.69</c:v>
                </c:pt>
                <c:pt idx="43">
                  <c:v>39.96</c:v>
                </c:pt>
                <c:pt idx="44">
                  <c:v>39.299999999999997</c:v>
                </c:pt>
                <c:pt idx="45">
                  <c:v>38.659999999999997</c:v>
                </c:pt>
                <c:pt idx="46">
                  <c:v>38.06</c:v>
                </c:pt>
                <c:pt idx="47">
                  <c:v>37.58</c:v>
                </c:pt>
                <c:pt idx="48">
                  <c:v>37.1</c:v>
                </c:pt>
                <c:pt idx="49">
                  <c:v>36.409999999999997</c:v>
                </c:pt>
                <c:pt idx="50">
                  <c:v>35.729999999999997</c:v>
                </c:pt>
                <c:pt idx="51">
                  <c:v>34.99</c:v>
                </c:pt>
                <c:pt idx="52">
                  <c:v>34.21</c:v>
                </c:pt>
                <c:pt idx="53">
                  <c:v>33.450000000000003</c:v>
                </c:pt>
                <c:pt idx="54">
                  <c:v>32.770000000000003</c:v>
                </c:pt>
                <c:pt idx="55">
                  <c:v>32.04</c:v>
                </c:pt>
                <c:pt idx="56">
                  <c:v>31.05</c:v>
                </c:pt>
                <c:pt idx="57">
                  <c:v>30.05</c:v>
                </c:pt>
                <c:pt idx="58">
                  <c:v>28.97</c:v>
                </c:pt>
                <c:pt idx="59">
                  <c:v>28</c:v>
                </c:pt>
                <c:pt idx="60">
                  <c:v>27.09</c:v>
                </c:pt>
                <c:pt idx="61">
                  <c:v>26.33</c:v>
                </c:pt>
                <c:pt idx="62">
                  <c:v>25.8</c:v>
                </c:pt>
                <c:pt idx="63">
                  <c:v>25.24</c:v>
                </c:pt>
                <c:pt idx="64">
                  <c:v>24.72</c:v>
                </c:pt>
                <c:pt idx="65">
                  <c:v>23.83</c:v>
                </c:pt>
                <c:pt idx="66">
                  <c:v>23.76</c:v>
                </c:pt>
                <c:pt idx="67">
                  <c:v>23.42</c:v>
                </c:pt>
                <c:pt idx="68">
                  <c:v>23.29</c:v>
                </c:pt>
                <c:pt idx="69">
                  <c:v>23.22</c:v>
                </c:pt>
                <c:pt idx="70">
                  <c:v>23.01</c:v>
                </c:pt>
                <c:pt idx="71">
                  <c:v>22.79</c:v>
                </c:pt>
                <c:pt idx="72">
                  <c:v>22.58</c:v>
                </c:pt>
                <c:pt idx="73">
                  <c:v>22.33</c:v>
                </c:pt>
                <c:pt idx="74">
                  <c:v>22.1</c:v>
                </c:pt>
                <c:pt idx="75">
                  <c:v>21.76</c:v>
                </c:pt>
                <c:pt idx="76">
                  <c:v>21.31</c:v>
                </c:pt>
                <c:pt idx="77">
                  <c:v>20.73</c:v>
                </c:pt>
                <c:pt idx="78">
                  <c:v>20.2</c:v>
                </c:pt>
                <c:pt idx="79">
                  <c:v>19.71</c:v>
                </c:pt>
                <c:pt idx="80">
                  <c:v>19.260000000000002</c:v>
                </c:pt>
                <c:pt idx="81">
                  <c:v>18.899999999999999</c:v>
                </c:pt>
                <c:pt idx="82">
                  <c:v>18.739999999999998</c:v>
                </c:pt>
                <c:pt idx="83">
                  <c:v>18.66</c:v>
                </c:pt>
                <c:pt idx="84">
                  <c:v>18.440000000000001</c:v>
                </c:pt>
                <c:pt idx="85">
                  <c:v>18.18</c:v>
                </c:pt>
                <c:pt idx="86">
                  <c:v>17.97</c:v>
                </c:pt>
                <c:pt idx="87">
                  <c:v>17.79</c:v>
                </c:pt>
                <c:pt idx="88">
                  <c:v>17.72</c:v>
                </c:pt>
                <c:pt idx="89">
                  <c:v>18.350000000000001</c:v>
                </c:pt>
                <c:pt idx="90">
                  <c:v>18.5</c:v>
                </c:pt>
                <c:pt idx="91">
                  <c:v>18.53</c:v>
                </c:pt>
                <c:pt idx="92">
                  <c:v>18.57</c:v>
                </c:pt>
                <c:pt idx="93">
                  <c:v>18.739999999999998</c:v>
                </c:pt>
                <c:pt idx="94">
                  <c:v>18.75</c:v>
                </c:pt>
                <c:pt idx="95">
                  <c:v>18.850000000000001</c:v>
                </c:pt>
                <c:pt idx="96">
                  <c:v>19.09</c:v>
                </c:pt>
                <c:pt idx="97">
                  <c:v>19.38</c:v>
                </c:pt>
                <c:pt idx="98">
                  <c:v>18.690000000000001</c:v>
                </c:pt>
                <c:pt idx="99">
                  <c:v>18.8</c:v>
                </c:pt>
                <c:pt idx="100">
                  <c:v>18.89</c:v>
                </c:pt>
                <c:pt idx="101">
                  <c:v>18.96</c:v>
                </c:pt>
                <c:pt idx="102">
                  <c:v>19.079999999999998</c:v>
                </c:pt>
                <c:pt idx="103">
                  <c:v>19.34</c:v>
                </c:pt>
                <c:pt idx="104">
                  <c:v>19.72</c:v>
                </c:pt>
                <c:pt idx="105">
                  <c:v>19.93</c:v>
                </c:pt>
                <c:pt idx="106">
                  <c:v>20.21</c:v>
                </c:pt>
                <c:pt idx="107">
                  <c:v>20.57</c:v>
                </c:pt>
                <c:pt idx="108">
                  <c:v>20.95</c:v>
                </c:pt>
                <c:pt idx="109">
                  <c:v>21.34</c:v>
                </c:pt>
                <c:pt idx="110">
                  <c:v>21.82</c:v>
                </c:pt>
                <c:pt idx="111">
                  <c:v>22.36</c:v>
                </c:pt>
                <c:pt idx="112">
                  <c:v>22.75</c:v>
                </c:pt>
                <c:pt idx="113">
                  <c:v>23.05</c:v>
                </c:pt>
                <c:pt idx="114">
                  <c:v>23.39</c:v>
                </c:pt>
                <c:pt idx="115">
                  <c:v>23.72</c:v>
                </c:pt>
                <c:pt idx="116">
                  <c:v>24.04</c:v>
                </c:pt>
                <c:pt idx="117">
                  <c:v>24.43</c:v>
                </c:pt>
                <c:pt idx="118">
                  <c:v>24.85</c:v>
                </c:pt>
                <c:pt idx="119">
                  <c:v>25.13</c:v>
                </c:pt>
                <c:pt idx="120">
                  <c:v>25.57</c:v>
                </c:pt>
                <c:pt idx="121">
                  <c:v>25.78</c:v>
                </c:pt>
                <c:pt idx="122">
                  <c:v>26.08</c:v>
                </c:pt>
                <c:pt idx="123">
                  <c:v>26.26</c:v>
                </c:pt>
                <c:pt idx="124">
                  <c:v>26.65</c:v>
                </c:pt>
                <c:pt idx="125">
                  <c:v>27.04</c:v>
                </c:pt>
                <c:pt idx="126">
                  <c:v>27.47</c:v>
                </c:pt>
                <c:pt idx="127">
                  <c:v>27.89</c:v>
                </c:pt>
                <c:pt idx="128">
                  <c:v>28.29</c:v>
                </c:pt>
                <c:pt idx="129">
                  <c:v>28.72</c:v>
                </c:pt>
                <c:pt idx="130">
                  <c:v>29.17</c:v>
                </c:pt>
                <c:pt idx="131">
                  <c:v>29.65</c:v>
                </c:pt>
                <c:pt idx="132">
                  <c:v>30.03</c:v>
                </c:pt>
                <c:pt idx="133">
                  <c:v>30.51</c:v>
                </c:pt>
                <c:pt idx="134">
                  <c:v>30.89</c:v>
                </c:pt>
                <c:pt idx="135">
                  <c:v>31.27</c:v>
                </c:pt>
                <c:pt idx="136">
                  <c:v>31.64</c:v>
                </c:pt>
                <c:pt idx="137">
                  <c:v>31.99</c:v>
                </c:pt>
                <c:pt idx="138">
                  <c:v>32.42</c:v>
                </c:pt>
                <c:pt idx="139">
                  <c:v>32.9</c:v>
                </c:pt>
                <c:pt idx="140">
                  <c:v>33.369999999999997</c:v>
                </c:pt>
                <c:pt idx="141">
                  <c:v>33.69</c:v>
                </c:pt>
                <c:pt idx="142">
                  <c:v>34.08</c:v>
                </c:pt>
                <c:pt idx="143">
                  <c:v>34.5</c:v>
                </c:pt>
                <c:pt idx="144">
                  <c:v>34.92</c:v>
                </c:pt>
                <c:pt idx="145">
                  <c:v>35.43</c:v>
                </c:pt>
                <c:pt idx="146">
                  <c:v>35.96</c:v>
                </c:pt>
                <c:pt idx="147">
                  <c:v>36.39</c:v>
                </c:pt>
                <c:pt idx="148">
                  <c:v>36.659999999999997</c:v>
                </c:pt>
                <c:pt idx="149">
                  <c:v>37.01</c:v>
                </c:pt>
                <c:pt idx="150">
                  <c:v>37.35</c:v>
                </c:pt>
                <c:pt idx="151">
                  <c:v>37.659999999999997</c:v>
                </c:pt>
                <c:pt idx="152">
                  <c:v>38.11</c:v>
                </c:pt>
                <c:pt idx="153">
                  <c:v>38.57</c:v>
                </c:pt>
                <c:pt idx="154">
                  <c:v>38.93</c:v>
                </c:pt>
                <c:pt idx="155">
                  <c:v>39.22</c:v>
                </c:pt>
                <c:pt idx="156">
                  <c:v>39.53</c:v>
                </c:pt>
                <c:pt idx="157">
                  <c:v>39.86</c:v>
                </c:pt>
                <c:pt idx="158">
                  <c:v>40.200000000000003</c:v>
                </c:pt>
                <c:pt idx="159">
                  <c:v>40.65</c:v>
                </c:pt>
                <c:pt idx="160">
                  <c:v>41.13</c:v>
                </c:pt>
                <c:pt idx="161">
                  <c:v>41.5</c:v>
                </c:pt>
                <c:pt idx="162">
                  <c:v>41.84</c:v>
                </c:pt>
                <c:pt idx="163">
                  <c:v>42.24</c:v>
                </c:pt>
                <c:pt idx="164">
                  <c:v>42.66</c:v>
                </c:pt>
                <c:pt idx="165">
                  <c:v>43</c:v>
                </c:pt>
                <c:pt idx="166">
                  <c:v>43.47</c:v>
                </c:pt>
                <c:pt idx="167">
                  <c:v>43.94</c:v>
                </c:pt>
                <c:pt idx="168">
                  <c:v>44.3</c:v>
                </c:pt>
                <c:pt idx="169">
                  <c:v>44.64</c:v>
                </c:pt>
                <c:pt idx="170">
                  <c:v>44.96</c:v>
                </c:pt>
                <c:pt idx="171">
                  <c:v>45.29</c:v>
                </c:pt>
                <c:pt idx="172">
                  <c:v>45.01</c:v>
                </c:pt>
                <c:pt idx="173">
                  <c:v>45.41</c:v>
                </c:pt>
                <c:pt idx="174">
                  <c:v>45.86</c:v>
                </c:pt>
                <c:pt idx="175">
                  <c:v>46.9</c:v>
                </c:pt>
                <c:pt idx="176">
                  <c:v>47.25</c:v>
                </c:pt>
                <c:pt idx="177">
                  <c:v>47.57</c:v>
                </c:pt>
                <c:pt idx="178">
                  <c:v>47.93</c:v>
                </c:pt>
                <c:pt idx="179">
                  <c:v>48.32</c:v>
                </c:pt>
                <c:pt idx="180">
                  <c:v>48.76</c:v>
                </c:pt>
                <c:pt idx="181">
                  <c:v>49.26</c:v>
                </c:pt>
                <c:pt idx="182">
                  <c:v>49.66</c:v>
                </c:pt>
                <c:pt idx="183">
                  <c:v>50.04</c:v>
                </c:pt>
                <c:pt idx="184">
                  <c:v>50.46</c:v>
                </c:pt>
                <c:pt idx="185">
                  <c:v>50.84</c:v>
                </c:pt>
                <c:pt idx="186">
                  <c:v>51.25</c:v>
                </c:pt>
                <c:pt idx="187">
                  <c:v>51.77</c:v>
                </c:pt>
                <c:pt idx="188">
                  <c:v>52.28</c:v>
                </c:pt>
                <c:pt idx="189">
                  <c:v>52.8</c:v>
                </c:pt>
                <c:pt idx="190">
                  <c:v>52.9</c:v>
                </c:pt>
                <c:pt idx="191">
                  <c:v>53.23</c:v>
                </c:pt>
                <c:pt idx="192">
                  <c:v>53.56</c:v>
                </c:pt>
                <c:pt idx="193">
                  <c:v>53.9</c:v>
                </c:pt>
                <c:pt idx="194">
                  <c:v>54.4</c:v>
                </c:pt>
                <c:pt idx="195">
                  <c:v>54.9</c:v>
                </c:pt>
                <c:pt idx="196">
                  <c:v>55.28</c:v>
                </c:pt>
                <c:pt idx="197">
                  <c:v>55.57</c:v>
                </c:pt>
                <c:pt idx="198">
                  <c:v>55.86</c:v>
                </c:pt>
                <c:pt idx="199">
                  <c:v>56.14</c:v>
                </c:pt>
                <c:pt idx="200">
                  <c:v>56.45</c:v>
                </c:pt>
                <c:pt idx="201">
                  <c:v>56.88</c:v>
                </c:pt>
                <c:pt idx="202">
                  <c:v>57.32</c:v>
                </c:pt>
                <c:pt idx="203">
                  <c:v>57.65</c:v>
                </c:pt>
                <c:pt idx="204">
                  <c:v>57.95</c:v>
                </c:pt>
                <c:pt idx="205">
                  <c:v>58.26</c:v>
                </c:pt>
                <c:pt idx="206">
                  <c:v>58.57</c:v>
                </c:pt>
                <c:pt idx="207">
                  <c:v>58.91</c:v>
                </c:pt>
                <c:pt idx="208">
                  <c:v>59.35</c:v>
                </c:pt>
                <c:pt idx="209">
                  <c:v>59.8</c:v>
                </c:pt>
                <c:pt idx="210">
                  <c:v>60.21</c:v>
                </c:pt>
                <c:pt idx="211">
                  <c:v>60.63</c:v>
                </c:pt>
                <c:pt idx="212">
                  <c:v>61.19</c:v>
                </c:pt>
                <c:pt idx="213">
                  <c:v>61.38</c:v>
                </c:pt>
                <c:pt idx="214">
                  <c:v>61.76</c:v>
                </c:pt>
                <c:pt idx="215">
                  <c:v>62.23</c:v>
                </c:pt>
                <c:pt idx="216">
                  <c:v>62.71</c:v>
                </c:pt>
                <c:pt idx="217">
                  <c:v>63.08</c:v>
                </c:pt>
                <c:pt idx="218">
                  <c:v>63.51</c:v>
                </c:pt>
                <c:pt idx="219">
                  <c:v>63.9</c:v>
                </c:pt>
                <c:pt idx="220">
                  <c:v>64.3</c:v>
                </c:pt>
                <c:pt idx="221">
                  <c:v>64.760000000000005</c:v>
                </c:pt>
                <c:pt idx="222">
                  <c:v>65.260000000000005</c:v>
                </c:pt>
                <c:pt idx="223">
                  <c:v>65.760000000000005</c:v>
                </c:pt>
                <c:pt idx="224">
                  <c:v>66.16</c:v>
                </c:pt>
                <c:pt idx="225">
                  <c:v>66.58</c:v>
                </c:pt>
                <c:pt idx="226">
                  <c:v>67.06</c:v>
                </c:pt>
                <c:pt idx="227">
                  <c:v>67.5</c:v>
                </c:pt>
                <c:pt idx="228">
                  <c:v>67.97</c:v>
                </c:pt>
                <c:pt idx="229">
                  <c:v>68.47</c:v>
                </c:pt>
                <c:pt idx="230">
                  <c:v>68.97</c:v>
                </c:pt>
                <c:pt idx="231">
                  <c:v>69.34</c:v>
                </c:pt>
                <c:pt idx="232">
                  <c:v>69.7</c:v>
                </c:pt>
                <c:pt idx="233">
                  <c:v>70.06</c:v>
                </c:pt>
                <c:pt idx="234">
                  <c:v>70.41</c:v>
                </c:pt>
                <c:pt idx="235">
                  <c:v>70.739999999999995</c:v>
                </c:pt>
                <c:pt idx="236">
                  <c:v>71.209999999999994</c:v>
                </c:pt>
                <c:pt idx="237">
                  <c:v>71.66</c:v>
                </c:pt>
                <c:pt idx="238">
                  <c:v>72.05</c:v>
                </c:pt>
                <c:pt idx="239">
                  <c:v>72.37</c:v>
                </c:pt>
                <c:pt idx="240">
                  <c:v>72.680000000000007</c:v>
                </c:pt>
                <c:pt idx="241">
                  <c:v>72.97</c:v>
                </c:pt>
                <c:pt idx="242">
                  <c:v>73.23</c:v>
                </c:pt>
                <c:pt idx="243">
                  <c:v>73.650000000000006</c:v>
                </c:pt>
                <c:pt idx="244">
                  <c:v>74.05</c:v>
                </c:pt>
                <c:pt idx="245">
                  <c:v>74.319999999999993</c:v>
                </c:pt>
                <c:pt idx="246">
                  <c:v>74.58</c:v>
                </c:pt>
                <c:pt idx="247">
                  <c:v>74.849999999999994</c:v>
                </c:pt>
                <c:pt idx="248">
                  <c:v>75.11</c:v>
                </c:pt>
                <c:pt idx="249">
                  <c:v>75.38</c:v>
                </c:pt>
                <c:pt idx="250">
                  <c:v>75.739999999999995</c:v>
                </c:pt>
                <c:pt idx="251">
                  <c:v>76.12</c:v>
                </c:pt>
                <c:pt idx="252">
                  <c:v>76.44</c:v>
                </c:pt>
                <c:pt idx="253">
                  <c:v>76.73</c:v>
                </c:pt>
                <c:pt idx="254">
                  <c:v>76.989999999999995</c:v>
                </c:pt>
                <c:pt idx="255">
                  <c:v>77.150000000000006</c:v>
                </c:pt>
                <c:pt idx="256">
                  <c:v>77.55</c:v>
                </c:pt>
                <c:pt idx="257">
                  <c:v>77.97</c:v>
                </c:pt>
                <c:pt idx="258">
                  <c:v>78.400000000000006</c:v>
                </c:pt>
                <c:pt idx="259">
                  <c:v>78.709999999999994</c:v>
                </c:pt>
                <c:pt idx="260">
                  <c:v>79.040000000000006</c:v>
                </c:pt>
                <c:pt idx="261">
                  <c:v>79.37</c:v>
                </c:pt>
                <c:pt idx="262">
                  <c:v>79.64</c:v>
                </c:pt>
                <c:pt idx="263">
                  <c:v>79.959999999999994</c:v>
                </c:pt>
                <c:pt idx="264">
                  <c:v>80.27</c:v>
                </c:pt>
                <c:pt idx="265">
                  <c:v>80.59</c:v>
                </c:pt>
                <c:pt idx="266">
                  <c:v>80.8</c:v>
                </c:pt>
                <c:pt idx="267">
                  <c:v>80.97</c:v>
                </c:pt>
                <c:pt idx="268">
                  <c:v>81.16</c:v>
                </c:pt>
                <c:pt idx="269">
                  <c:v>81.41</c:v>
                </c:pt>
                <c:pt idx="270">
                  <c:v>81.64</c:v>
                </c:pt>
                <c:pt idx="271">
                  <c:v>81.91</c:v>
                </c:pt>
                <c:pt idx="272">
                  <c:v>82.19</c:v>
                </c:pt>
                <c:pt idx="273">
                  <c:v>82.27</c:v>
                </c:pt>
                <c:pt idx="274">
                  <c:v>82.42</c:v>
                </c:pt>
                <c:pt idx="275">
                  <c:v>82.58</c:v>
                </c:pt>
                <c:pt idx="276">
                  <c:v>82.71</c:v>
                </c:pt>
                <c:pt idx="277">
                  <c:v>82.9</c:v>
                </c:pt>
                <c:pt idx="278">
                  <c:v>83.18</c:v>
                </c:pt>
                <c:pt idx="279">
                  <c:v>83.46</c:v>
                </c:pt>
                <c:pt idx="280">
                  <c:v>83.62</c:v>
                </c:pt>
                <c:pt idx="281">
                  <c:v>83.75</c:v>
                </c:pt>
                <c:pt idx="282">
                  <c:v>83.94</c:v>
                </c:pt>
                <c:pt idx="283">
                  <c:v>84.2</c:v>
                </c:pt>
                <c:pt idx="284">
                  <c:v>84.5</c:v>
                </c:pt>
                <c:pt idx="285">
                  <c:v>84.91</c:v>
                </c:pt>
                <c:pt idx="286">
                  <c:v>85.28</c:v>
                </c:pt>
                <c:pt idx="287">
                  <c:v>85.52</c:v>
                </c:pt>
                <c:pt idx="288">
                  <c:v>85.74</c:v>
                </c:pt>
                <c:pt idx="289">
                  <c:v>85.91</c:v>
                </c:pt>
                <c:pt idx="290">
                  <c:v>86.06</c:v>
                </c:pt>
                <c:pt idx="291">
                  <c:v>86.21</c:v>
                </c:pt>
                <c:pt idx="292">
                  <c:v>86.47</c:v>
                </c:pt>
                <c:pt idx="293">
                  <c:v>86.72</c:v>
                </c:pt>
                <c:pt idx="294">
                  <c:v>86.8</c:v>
                </c:pt>
                <c:pt idx="295">
                  <c:v>86.89</c:v>
                </c:pt>
                <c:pt idx="296">
                  <c:v>86.96</c:v>
                </c:pt>
                <c:pt idx="297">
                  <c:v>87</c:v>
                </c:pt>
                <c:pt idx="298">
                  <c:v>87.01</c:v>
                </c:pt>
                <c:pt idx="299">
                  <c:v>86.98</c:v>
                </c:pt>
                <c:pt idx="300">
                  <c:v>87.04</c:v>
                </c:pt>
                <c:pt idx="301">
                  <c:v>86.9</c:v>
                </c:pt>
                <c:pt idx="302">
                  <c:v>86.94</c:v>
                </c:pt>
                <c:pt idx="303">
                  <c:v>86.83</c:v>
                </c:pt>
                <c:pt idx="304">
                  <c:v>86.77</c:v>
                </c:pt>
                <c:pt idx="305">
                  <c:v>86.91</c:v>
                </c:pt>
                <c:pt idx="306">
                  <c:v>86.93</c:v>
                </c:pt>
                <c:pt idx="307">
                  <c:v>86.97</c:v>
                </c:pt>
                <c:pt idx="308">
                  <c:v>86.92</c:v>
                </c:pt>
                <c:pt idx="309">
                  <c:v>86.96</c:v>
                </c:pt>
                <c:pt idx="310">
                  <c:v>86.92</c:v>
                </c:pt>
                <c:pt idx="311">
                  <c:v>86.78</c:v>
                </c:pt>
                <c:pt idx="312">
                  <c:v>86.77</c:v>
                </c:pt>
                <c:pt idx="313">
                  <c:v>86.83</c:v>
                </c:pt>
                <c:pt idx="314">
                  <c:v>86.92</c:v>
                </c:pt>
                <c:pt idx="315">
                  <c:v>86.88</c:v>
                </c:pt>
                <c:pt idx="316">
                  <c:v>86.79</c:v>
                </c:pt>
                <c:pt idx="317">
                  <c:v>86.69</c:v>
                </c:pt>
                <c:pt idx="318">
                  <c:v>86.53</c:v>
                </c:pt>
                <c:pt idx="319">
                  <c:v>86.29</c:v>
                </c:pt>
                <c:pt idx="320">
                  <c:v>86.08</c:v>
                </c:pt>
                <c:pt idx="321">
                  <c:v>85.84</c:v>
                </c:pt>
                <c:pt idx="322">
                  <c:v>85.44</c:v>
                </c:pt>
                <c:pt idx="323">
                  <c:v>84.93</c:v>
                </c:pt>
                <c:pt idx="324">
                  <c:v>84.41</c:v>
                </c:pt>
                <c:pt idx="325">
                  <c:v>83.88</c:v>
                </c:pt>
                <c:pt idx="326">
                  <c:v>83.43</c:v>
                </c:pt>
                <c:pt idx="327">
                  <c:v>83.13</c:v>
                </c:pt>
                <c:pt idx="328">
                  <c:v>82.86</c:v>
                </c:pt>
                <c:pt idx="329">
                  <c:v>82.38</c:v>
                </c:pt>
                <c:pt idx="330">
                  <c:v>82</c:v>
                </c:pt>
                <c:pt idx="331">
                  <c:v>81.709999999999994</c:v>
                </c:pt>
                <c:pt idx="332">
                  <c:v>81.27</c:v>
                </c:pt>
                <c:pt idx="333">
                  <c:v>80.91</c:v>
                </c:pt>
                <c:pt idx="334">
                  <c:v>80.64</c:v>
                </c:pt>
                <c:pt idx="335">
                  <c:v>80.52</c:v>
                </c:pt>
                <c:pt idx="336">
                  <c:v>80.3</c:v>
                </c:pt>
                <c:pt idx="337">
                  <c:v>79.959999999999994</c:v>
                </c:pt>
                <c:pt idx="338">
                  <c:v>79.58</c:v>
                </c:pt>
                <c:pt idx="339">
                  <c:v>78.849999999999994</c:v>
                </c:pt>
                <c:pt idx="340">
                  <c:v>79.06</c:v>
                </c:pt>
                <c:pt idx="341">
                  <c:v>78.92</c:v>
                </c:pt>
                <c:pt idx="342">
                  <c:v>78.77</c:v>
                </c:pt>
                <c:pt idx="343">
                  <c:v>78.34</c:v>
                </c:pt>
                <c:pt idx="344">
                  <c:v>77.84</c:v>
                </c:pt>
                <c:pt idx="345">
                  <c:v>77.150000000000006</c:v>
                </c:pt>
                <c:pt idx="346">
                  <c:v>76.61</c:v>
                </c:pt>
                <c:pt idx="347">
                  <c:v>75.92</c:v>
                </c:pt>
                <c:pt idx="348">
                  <c:v>75.349999999999994</c:v>
                </c:pt>
                <c:pt idx="349">
                  <c:v>74.81</c:v>
                </c:pt>
                <c:pt idx="350">
                  <c:v>74.25</c:v>
                </c:pt>
                <c:pt idx="351">
                  <c:v>73.680000000000007</c:v>
                </c:pt>
                <c:pt idx="352">
                  <c:v>73.150000000000006</c:v>
                </c:pt>
                <c:pt idx="353">
                  <c:v>72.66</c:v>
                </c:pt>
                <c:pt idx="354">
                  <c:v>72.34</c:v>
                </c:pt>
                <c:pt idx="355">
                  <c:v>72.16</c:v>
                </c:pt>
                <c:pt idx="356">
                  <c:v>71.959999999999994</c:v>
                </c:pt>
                <c:pt idx="357">
                  <c:v>71.73</c:v>
                </c:pt>
                <c:pt idx="358">
                  <c:v>71.52</c:v>
                </c:pt>
                <c:pt idx="359">
                  <c:v>71.239999999999995</c:v>
                </c:pt>
                <c:pt idx="360">
                  <c:v>70.86</c:v>
                </c:pt>
                <c:pt idx="361">
                  <c:v>70.5</c:v>
                </c:pt>
                <c:pt idx="362">
                  <c:v>70.28</c:v>
                </c:pt>
                <c:pt idx="363">
                  <c:v>70.14</c:v>
                </c:pt>
                <c:pt idx="364">
                  <c:v>69.959999999999994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2E-49CC-A816-20E8A1A28E04}"/>
            </c:ext>
          </c:extLst>
        </c:ser>
        <c:ser>
          <c:idx val="7"/>
          <c:order val="7"/>
          <c:tx>
            <c:strRef>
              <c:f>'Storage Data - GIE'!$X$1</c:f>
              <c:strCache>
                <c:ptCount val="1"/>
                <c:pt idx="0">
                  <c:v>2019</c:v>
                </c:pt>
              </c:strCache>
            </c:strRef>
          </c:tx>
          <c:spPr>
            <a:ln w="9525" cap="rnd">
              <a:solidFill>
                <a:srgbClr val="969B9B"/>
              </a:solidFill>
              <a:round/>
            </a:ln>
            <a:effectLst/>
          </c:spPr>
          <c:marker>
            <c:symbol val="none"/>
          </c:marker>
          <c:cat>
            <c:strRef>
              <c:f>'Storage Data - GIE'!$P$2:$P$366</c:f>
              <c:strCache>
                <c:ptCount val="336"/>
                <c:pt idx="0">
                  <c:v>January</c:v>
                </c:pt>
                <c:pt idx="31">
                  <c:v>February</c:v>
                </c:pt>
                <c:pt idx="60">
                  <c:v>March</c:v>
                </c:pt>
                <c:pt idx="91">
                  <c:v>April</c:v>
                </c:pt>
                <c:pt idx="121">
                  <c:v>May</c:v>
                </c:pt>
                <c:pt idx="152">
                  <c:v>June</c:v>
                </c:pt>
                <c:pt idx="182">
                  <c:v>July</c:v>
                </c:pt>
                <c:pt idx="213">
                  <c:v>August</c:v>
                </c:pt>
                <c:pt idx="244">
                  <c:v>September</c:v>
                </c:pt>
                <c:pt idx="274">
                  <c:v>October</c:v>
                </c:pt>
                <c:pt idx="305">
                  <c:v>November</c:v>
                </c:pt>
                <c:pt idx="335">
                  <c:v>December</c:v>
                </c:pt>
              </c:strCache>
            </c:strRef>
          </c:cat>
          <c:val>
            <c:numRef>
              <c:f>'Storage Data - GIE'!$X$2:$X$366</c:f>
              <c:numCache>
                <c:formatCode>General</c:formatCode>
                <c:ptCount val="365"/>
                <c:pt idx="0">
                  <c:v>69.83</c:v>
                </c:pt>
                <c:pt idx="1">
                  <c:v>69.459999999999994</c:v>
                </c:pt>
                <c:pt idx="2">
                  <c:v>68.89</c:v>
                </c:pt>
                <c:pt idx="3">
                  <c:v>68.34</c:v>
                </c:pt>
                <c:pt idx="4">
                  <c:v>67.930000000000007</c:v>
                </c:pt>
                <c:pt idx="5">
                  <c:v>67.55</c:v>
                </c:pt>
                <c:pt idx="6">
                  <c:v>67.06</c:v>
                </c:pt>
                <c:pt idx="7">
                  <c:v>66.61</c:v>
                </c:pt>
                <c:pt idx="8">
                  <c:v>66</c:v>
                </c:pt>
                <c:pt idx="9">
                  <c:v>65.31</c:v>
                </c:pt>
                <c:pt idx="10">
                  <c:v>64.86</c:v>
                </c:pt>
                <c:pt idx="11">
                  <c:v>64.599999999999994</c:v>
                </c:pt>
                <c:pt idx="12">
                  <c:v>64.430000000000007</c:v>
                </c:pt>
                <c:pt idx="13">
                  <c:v>63.91</c:v>
                </c:pt>
                <c:pt idx="14">
                  <c:v>63.17</c:v>
                </c:pt>
                <c:pt idx="15">
                  <c:v>62.64</c:v>
                </c:pt>
                <c:pt idx="16">
                  <c:v>62.07</c:v>
                </c:pt>
                <c:pt idx="17">
                  <c:v>61.41</c:v>
                </c:pt>
                <c:pt idx="18">
                  <c:v>60.8</c:v>
                </c:pt>
                <c:pt idx="19">
                  <c:v>60.18</c:v>
                </c:pt>
                <c:pt idx="20">
                  <c:v>59.4</c:v>
                </c:pt>
                <c:pt idx="21">
                  <c:v>58.58</c:v>
                </c:pt>
                <c:pt idx="22">
                  <c:v>57.6</c:v>
                </c:pt>
                <c:pt idx="23">
                  <c:v>56.92</c:v>
                </c:pt>
                <c:pt idx="24">
                  <c:v>56.2</c:v>
                </c:pt>
                <c:pt idx="25">
                  <c:v>55.74</c:v>
                </c:pt>
                <c:pt idx="26">
                  <c:v>55.35</c:v>
                </c:pt>
                <c:pt idx="27">
                  <c:v>54.71</c:v>
                </c:pt>
                <c:pt idx="28">
                  <c:v>54.04</c:v>
                </c:pt>
                <c:pt idx="29">
                  <c:v>53.32</c:v>
                </c:pt>
                <c:pt idx="30">
                  <c:v>52.6</c:v>
                </c:pt>
                <c:pt idx="31">
                  <c:v>51.98</c:v>
                </c:pt>
                <c:pt idx="32">
                  <c:v>51.52</c:v>
                </c:pt>
                <c:pt idx="33">
                  <c:v>51.07</c:v>
                </c:pt>
                <c:pt idx="34">
                  <c:v>50.46</c:v>
                </c:pt>
                <c:pt idx="35">
                  <c:v>49.87</c:v>
                </c:pt>
                <c:pt idx="36">
                  <c:v>49.19</c:v>
                </c:pt>
                <c:pt idx="37">
                  <c:v>48.9</c:v>
                </c:pt>
                <c:pt idx="38">
                  <c:v>48.49</c:v>
                </c:pt>
                <c:pt idx="39">
                  <c:v>48.22</c:v>
                </c:pt>
                <c:pt idx="40">
                  <c:v>47.95</c:v>
                </c:pt>
                <c:pt idx="41">
                  <c:v>47.44</c:v>
                </c:pt>
                <c:pt idx="42">
                  <c:v>46.99</c:v>
                </c:pt>
                <c:pt idx="43">
                  <c:v>46.52</c:v>
                </c:pt>
                <c:pt idx="44">
                  <c:v>46.13</c:v>
                </c:pt>
                <c:pt idx="45">
                  <c:v>45.82</c:v>
                </c:pt>
                <c:pt idx="46">
                  <c:v>45.65</c:v>
                </c:pt>
                <c:pt idx="47">
                  <c:v>45.17</c:v>
                </c:pt>
                <c:pt idx="48">
                  <c:v>45.27</c:v>
                </c:pt>
                <c:pt idx="49">
                  <c:v>45.01</c:v>
                </c:pt>
                <c:pt idx="50">
                  <c:v>44.72</c:v>
                </c:pt>
                <c:pt idx="51">
                  <c:v>43.6</c:v>
                </c:pt>
                <c:pt idx="52">
                  <c:v>43.53</c:v>
                </c:pt>
                <c:pt idx="53">
                  <c:v>43.35</c:v>
                </c:pt>
                <c:pt idx="54">
                  <c:v>43.17</c:v>
                </c:pt>
                <c:pt idx="55">
                  <c:v>42.9</c:v>
                </c:pt>
                <c:pt idx="56">
                  <c:v>42.73</c:v>
                </c:pt>
                <c:pt idx="57">
                  <c:v>42.55</c:v>
                </c:pt>
                <c:pt idx="58">
                  <c:v>42.35</c:v>
                </c:pt>
                <c:pt idx="59">
                  <c:v>42.24</c:v>
                </c:pt>
                <c:pt idx="60">
                  <c:v>42.26</c:v>
                </c:pt>
                <c:pt idx="61">
                  <c:v>42.3</c:v>
                </c:pt>
                <c:pt idx="62">
                  <c:v>42.21</c:v>
                </c:pt>
                <c:pt idx="63">
                  <c:v>42.09</c:v>
                </c:pt>
                <c:pt idx="64">
                  <c:v>42.01</c:v>
                </c:pt>
                <c:pt idx="65">
                  <c:v>41.93</c:v>
                </c:pt>
                <c:pt idx="66">
                  <c:v>41.87</c:v>
                </c:pt>
                <c:pt idx="67">
                  <c:v>41.9</c:v>
                </c:pt>
                <c:pt idx="68">
                  <c:v>41.92</c:v>
                </c:pt>
                <c:pt idx="69">
                  <c:v>41.76</c:v>
                </c:pt>
                <c:pt idx="70">
                  <c:v>41.54</c:v>
                </c:pt>
                <c:pt idx="71">
                  <c:v>41.34</c:v>
                </c:pt>
                <c:pt idx="72">
                  <c:v>41.19</c:v>
                </c:pt>
                <c:pt idx="73">
                  <c:v>41.13</c:v>
                </c:pt>
                <c:pt idx="74">
                  <c:v>41.15</c:v>
                </c:pt>
                <c:pt idx="75">
                  <c:v>41.19</c:v>
                </c:pt>
                <c:pt idx="76">
                  <c:v>41.01</c:v>
                </c:pt>
                <c:pt idx="77">
                  <c:v>40.81</c:v>
                </c:pt>
                <c:pt idx="78">
                  <c:v>40.64</c:v>
                </c:pt>
                <c:pt idx="79">
                  <c:v>40.56</c:v>
                </c:pt>
                <c:pt idx="80">
                  <c:v>40.6</c:v>
                </c:pt>
                <c:pt idx="81">
                  <c:v>40.76</c:v>
                </c:pt>
                <c:pt idx="82">
                  <c:v>40.770000000000003</c:v>
                </c:pt>
                <c:pt idx="83">
                  <c:v>40.98</c:v>
                </c:pt>
                <c:pt idx="84">
                  <c:v>40.93</c:v>
                </c:pt>
                <c:pt idx="85">
                  <c:v>40.86</c:v>
                </c:pt>
                <c:pt idx="86">
                  <c:v>40.83</c:v>
                </c:pt>
                <c:pt idx="87">
                  <c:v>40.98</c:v>
                </c:pt>
                <c:pt idx="88">
                  <c:v>41.2</c:v>
                </c:pt>
                <c:pt idx="89">
                  <c:v>41.31</c:v>
                </c:pt>
                <c:pt idx="90">
                  <c:v>43.93</c:v>
                </c:pt>
                <c:pt idx="91">
                  <c:v>43.86</c:v>
                </c:pt>
                <c:pt idx="92">
                  <c:v>43.92</c:v>
                </c:pt>
                <c:pt idx="93">
                  <c:v>43.8</c:v>
                </c:pt>
                <c:pt idx="94">
                  <c:v>43.84</c:v>
                </c:pt>
                <c:pt idx="95">
                  <c:v>44.08</c:v>
                </c:pt>
                <c:pt idx="96">
                  <c:v>44.38</c:v>
                </c:pt>
                <c:pt idx="97">
                  <c:v>44.54</c:v>
                </c:pt>
                <c:pt idx="98">
                  <c:v>44.67</c:v>
                </c:pt>
                <c:pt idx="99">
                  <c:v>44.74</c:v>
                </c:pt>
                <c:pt idx="100">
                  <c:v>44.77</c:v>
                </c:pt>
                <c:pt idx="101">
                  <c:v>42.77</c:v>
                </c:pt>
                <c:pt idx="102">
                  <c:v>42.86</c:v>
                </c:pt>
                <c:pt idx="103">
                  <c:v>41.72</c:v>
                </c:pt>
                <c:pt idx="104">
                  <c:v>43.05</c:v>
                </c:pt>
                <c:pt idx="105">
                  <c:v>43.23</c:v>
                </c:pt>
                <c:pt idx="106">
                  <c:v>43.48</c:v>
                </c:pt>
                <c:pt idx="107">
                  <c:v>43.86</c:v>
                </c:pt>
                <c:pt idx="108">
                  <c:v>44.33</c:v>
                </c:pt>
                <c:pt idx="109">
                  <c:v>44.85</c:v>
                </c:pt>
                <c:pt idx="110">
                  <c:v>45.43</c:v>
                </c:pt>
                <c:pt idx="111">
                  <c:v>46.01</c:v>
                </c:pt>
                <c:pt idx="112">
                  <c:v>46.45</c:v>
                </c:pt>
                <c:pt idx="113">
                  <c:v>46.91</c:v>
                </c:pt>
                <c:pt idx="114">
                  <c:v>47.34</c:v>
                </c:pt>
                <c:pt idx="115">
                  <c:v>47.77</c:v>
                </c:pt>
                <c:pt idx="116">
                  <c:v>48.2</c:v>
                </c:pt>
                <c:pt idx="117">
                  <c:v>48.56</c:v>
                </c:pt>
                <c:pt idx="118">
                  <c:v>48.82</c:v>
                </c:pt>
                <c:pt idx="119">
                  <c:v>49.11</c:v>
                </c:pt>
                <c:pt idx="120">
                  <c:v>49.55</c:v>
                </c:pt>
                <c:pt idx="121">
                  <c:v>49.91</c:v>
                </c:pt>
                <c:pt idx="122">
                  <c:v>50.26</c:v>
                </c:pt>
                <c:pt idx="123">
                  <c:v>50.63</c:v>
                </c:pt>
                <c:pt idx="124">
                  <c:v>50.95</c:v>
                </c:pt>
                <c:pt idx="125">
                  <c:v>51.13</c:v>
                </c:pt>
                <c:pt idx="126">
                  <c:v>51.35</c:v>
                </c:pt>
                <c:pt idx="127">
                  <c:v>51.63</c:v>
                </c:pt>
                <c:pt idx="128">
                  <c:v>51.89</c:v>
                </c:pt>
                <c:pt idx="129">
                  <c:v>52.17</c:v>
                </c:pt>
                <c:pt idx="130">
                  <c:v>52.53</c:v>
                </c:pt>
                <c:pt idx="131">
                  <c:v>52.89</c:v>
                </c:pt>
                <c:pt idx="132">
                  <c:v>53.15</c:v>
                </c:pt>
                <c:pt idx="133">
                  <c:v>53.41</c:v>
                </c:pt>
                <c:pt idx="134">
                  <c:v>53.6</c:v>
                </c:pt>
                <c:pt idx="135">
                  <c:v>53.84</c:v>
                </c:pt>
                <c:pt idx="136">
                  <c:v>54.15</c:v>
                </c:pt>
                <c:pt idx="137">
                  <c:v>54.59</c:v>
                </c:pt>
                <c:pt idx="138">
                  <c:v>55.03</c:v>
                </c:pt>
                <c:pt idx="139">
                  <c:v>55.4</c:v>
                </c:pt>
                <c:pt idx="140">
                  <c:v>55.78</c:v>
                </c:pt>
                <c:pt idx="141">
                  <c:v>56.18</c:v>
                </c:pt>
                <c:pt idx="142">
                  <c:v>56.58</c:v>
                </c:pt>
                <c:pt idx="143">
                  <c:v>57.04</c:v>
                </c:pt>
                <c:pt idx="144">
                  <c:v>57.53</c:v>
                </c:pt>
                <c:pt idx="145">
                  <c:v>58.11</c:v>
                </c:pt>
                <c:pt idx="146">
                  <c:v>58.51</c:v>
                </c:pt>
                <c:pt idx="147">
                  <c:v>58.84</c:v>
                </c:pt>
                <c:pt idx="148">
                  <c:v>59.23</c:v>
                </c:pt>
                <c:pt idx="149">
                  <c:v>59.7</c:v>
                </c:pt>
                <c:pt idx="150">
                  <c:v>60.19</c:v>
                </c:pt>
                <c:pt idx="151">
                  <c:v>60.58</c:v>
                </c:pt>
                <c:pt idx="152">
                  <c:v>61.16</c:v>
                </c:pt>
                <c:pt idx="153">
                  <c:v>61.62</c:v>
                </c:pt>
                <c:pt idx="154">
                  <c:v>62.09</c:v>
                </c:pt>
                <c:pt idx="155">
                  <c:v>62.49</c:v>
                </c:pt>
                <c:pt idx="156">
                  <c:v>62.92</c:v>
                </c:pt>
                <c:pt idx="157">
                  <c:v>63.36</c:v>
                </c:pt>
                <c:pt idx="158">
                  <c:v>63.84</c:v>
                </c:pt>
                <c:pt idx="159">
                  <c:v>64.319999999999993</c:v>
                </c:pt>
                <c:pt idx="160">
                  <c:v>64.760000000000005</c:v>
                </c:pt>
                <c:pt idx="161">
                  <c:v>65.14</c:v>
                </c:pt>
                <c:pt idx="162">
                  <c:v>65.540000000000006</c:v>
                </c:pt>
                <c:pt idx="163">
                  <c:v>65.930000000000007</c:v>
                </c:pt>
                <c:pt idx="164">
                  <c:v>66.33</c:v>
                </c:pt>
                <c:pt idx="165">
                  <c:v>66.819999999999993</c:v>
                </c:pt>
                <c:pt idx="166">
                  <c:v>67.290000000000006</c:v>
                </c:pt>
                <c:pt idx="167">
                  <c:v>67.709999999999994</c:v>
                </c:pt>
                <c:pt idx="168">
                  <c:v>68.08</c:v>
                </c:pt>
                <c:pt idx="169">
                  <c:v>68.430000000000007</c:v>
                </c:pt>
                <c:pt idx="170">
                  <c:v>68.819999999999993</c:v>
                </c:pt>
                <c:pt idx="171">
                  <c:v>69.209999999999994</c:v>
                </c:pt>
                <c:pt idx="172">
                  <c:v>69.680000000000007</c:v>
                </c:pt>
                <c:pt idx="173">
                  <c:v>70.2</c:v>
                </c:pt>
                <c:pt idx="174">
                  <c:v>70.59</c:v>
                </c:pt>
                <c:pt idx="175">
                  <c:v>70.989999999999995</c:v>
                </c:pt>
                <c:pt idx="176">
                  <c:v>71.38</c:v>
                </c:pt>
                <c:pt idx="177">
                  <c:v>71.760000000000005</c:v>
                </c:pt>
                <c:pt idx="178">
                  <c:v>72.14</c:v>
                </c:pt>
                <c:pt idx="179">
                  <c:v>72.599999999999994</c:v>
                </c:pt>
                <c:pt idx="180">
                  <c:v>73.040000000000006</c:v>
                </c:pt>
                <c:pt idx="181">
                  <c:v>73.31</c:v>
                </c:pt>
                <c:pt idx="182">
                  <c:v>73.599999999999994</c:v>
                </c:pt>
                <c:pt idx="183">
                  <c:v>73.91</c:v>
                </c:pt>
                <c:pt idx="184">
                  <c:v>74.22</c:v>
                </c:pt>
                <c:pt idx="185">
                  <c:v>74.55</c:v>
                </c:pt>
                <c:pt idx="186">
                  <c:v>74.989999999999995</c:v>
                </c:pt>
                <c:pt idx="187">
                  <c:v>75.430000000000007</c:v>
                </c:pt>
                <c:pt idx="188">
                  <c:v>75.73</c:v>
                </c:pt>
                <c:pt idx="189">
                  <c:v>75.959999999999994</c:v>
                </c:pt>
                <c:pt idx="190">
                  <c:v>76.23</c:v>
                </c:pt>
                <c:pt idx="191">
                  <c:v>76.540000000000006</c:v>
                </c:pt>
                <c:pt idx="192">
                  <c:v>76.89</c:v>
                </c:pt>
                <c:pt idx="193">
                  <c:v>77.31</c:v>
                </c:pt>
                <c:pt idx="194">
                  <c:v>77.75</c:v>
                </c:pt>
                <c:pt idx="195">
                  <c:v>78.06</c:v>
                </c:pt>
                <c:pt idx="196">
                  <c:v>78.3</c:v>
                </c:pt>
                <c:pt idx="197">
                  <c:v>78.540000000000006</c:v>
                </c:pt>
                <c:pt idx="198">
                  <c:v>78.790000000000006</c:v>
                </c:pt>
                <c:pt idx="199">
                  <c:v>79.040000000000006</c:v>
                </c:pt>
                <c:pt idx="200">
                  <c:v>79.400000000000006</c:v>
                </c:pt>
                <c:pt idx="201">
                  <c:v>79.78</c:v>
                </c:pt>
                <c:pt idx="202">
                  <c:v>80.069999999999993</c:v>
                </c:pt>
                <c:pt idx="203">
                  <c:v>80.36</c:v>
                </c:pt>
                <c:pt idx="204">
                  <c:v>80.63</c:v>
                </c:pt>
                <c:pt idx="205">
                  <c:v>80.91</c:v>
                </c:pt>
                <c:pt idx="206">
                  <c:v>81.3</c:v>
                </c:pt>
                <c:pt idx="207">
                  <c:v>81.650000000000006</c:v>
                </c:pt>
                <c:pt idx="208">
                  <c:v>82.05</c:v>
                </c:pt>
                <c:pt idx="209">
                  <c:v>81.99</c:v>
                </c:pt>
                <c:pt idx="210">
                  <c:v>82.3</c:v>
                </c:pt>
                <c:pt idx="211">
                  <c:v>82.65</c:v>
                </c:pt>
                <c:pt idx="212">
                  <c:v>82.83</c:v>
                </c:pt>
                <c:pt idx="213">
                  <c:v>83.13</c:v>
                </c:pt>
                <c:pt idx="214">
                  <c:v>83.47</c:v>
                </c:pt>
                <c:pt idx="215">
                  <c:v>83.75</c:v>
                </c:pt>
                <c:pt idx="216">
                  <c:v>84.04</c:v>
                </c:pt>
                <c:pt idx="217">
                  <c:v>84.34</c:v>
                </c:pt>
                <c:pt idx="218">
                  <c:v>84.67</c:v>
                </c:pt>
                <c:pt idx="219">
                  <c:v>85.34</c:v>
                </c:pt>
                <c:pt idx="220">
                  <c:v>85.72</c:v>
                </c:pt>
                <c:pt idx="221">
                  <c:v>86.1</c:v>
                </c:pt>
                <c:pt idx="222">
                  <c:v>86.49</c:v>
                </c:pt>
                <c:pt idx="223">
                  <c:v>86.79</c:v>
                </c:pt>
                <c:pt idx="224">
                  <c:v>87.07</c:v>
                </c:pt>
                <c:pt idx="225">
                  <c:v>87.36</c:v>
                </c:pt>
                <c:pt idx="226">
                  <c:v>87.71</c:v>
                </c:pt>
                <c:pt idx="227">
                  <c:v>88.05</c:v>
                </c:pt>
                <c:pt idx="228">
                  <c:v>88.43</c:v>
                </c:pt>
                <c:pt idx="229">
                  <c:v>88.87</c:v>
                </c:pt>
                <c:pt idx="230">
                  <c:v>89.25</c:v>
                </c:pt>
                <c:pt idx="231">
                  <c:v>89.54</c:v>
                </c:pt>
                <c:pt idx="232">
                  <c:v>89.84</c:v>
                </c:pt>
                <c:pt idx="233">
                  <c:v>90.13</c:v>
                </c:pt>
                <c:pt idx="234">
                  <c:v>90.23</c:v>
                </c:pt>
                <c:pt idx="235">
                  <c:v>90.52</c:v>
                </c:pt>
                <c:pt idx="236">
                  <c:v>90.84</c:v>
                </c:pt>
                <c:pt idx="237">
                  <c:v>90.91</c:v>
                </c:pt>
                <c:pt idx="238">
                  <c:v>91.08</c:v>
                </c:pt>
                <c:pt idx="239">
                  <c:v>91.24</c:v>
                </c:pt>
                <c:pt idx="240">
                  <c:v>91.4</c:v>
                </c:pt>
                <c:pt idx="241">
                  <c:v>91.62</c:v>
                </c:pt>
                <c:pt idx="242">
                  <c:v>91.83</c:v>
                </c:pt>
                <c:pt idx="243">
                  <c:v>92.41</c:v>
                </c:pt>
                <c:pt idx="244">
                  <c:v>92.62</c:v>
                </c:pt>
                <c:pt idx="245">
                  <c:v>92.78</c:v>
                </c:pt>
                <c:pt idx="246">
                  <c:v>92.97</c:v>
                </c:pt>
                <c:pt idx="247">
                  <c:v>93.13</c:v>
                </c:pt>
                <c:pt idx="248">
                  <c:v>93.27</c:v>
                </c:pt>
                <c:pt idx="249">
                  <c:v>93.42</c:v>
                </c:pt>
                <c:pt idx="250">
                  <c:v>93.58</c:v>
                </c:pt>
                <c:pt idx="251">
                  <c:v>93.66</c:v>
                </c:pt>
                <c:pt idx="252">
                  <c:v>93.79</c:v>
                </c:pt>
                <c:pt idx="253">
                  <c:v>93.95</c:v>
                </c:pt>
                <c:pt idx="254">
                  <c:v>94.13</c:v>
                </c:pt>
                <c:pt idx="255">
                  <c:v>94.29</c:v>
                </c:pt>
                <c:pt idx="256">
                  <c:v>94.52</c:v>
                </c:pt>
                <c:pt idx="257">
                  <c:v>94.77</c:v>
                </c:pt>
                <c:pt idx="258">
                  <c:v>94.97</c:v>
                </c:pt>
                <c:pt idx="259">
                  <c:v>95.1</c:v>
                </c:pt>
                <c:pt idx="260">
                  <c:v>95.19</c:v>
                </c:pt>
                <c:pt idx="261">
                  <c:v>95.23</c:v>
                </c:pt>
                <c:pt idx="262">
                  <c:v>95.32</c:v>
                </c:pt>
                <c:pt idx="263">
                  <c:v>95.53</c:v>
                </c:pt>
                <c:pt idx="264">
                  <c:v>95.74</c:v>
                </c:pt>
                <c:pt idx="265">
                  <c:v>95.84</c:v>
                </c:pt>
                <c:pt idx="266">
                  <c:v>95.96</c:v>
                </c:pt>
                <c:pt idx="267">
                  <c:v>96.01</c:v>
                </c:pt>
                <c:pt idx="268">
                  <c:v>96.12</c:v>
                </c:pt>
                <c:pt idx="269">
                  <c:v>96.26</c:v>
                </c:pt>
                <c:pt idx="270">
                  <c:v>96.46</c:v>
                </c:pt>
                <c:pt idx="271">
                  <c:v>96.69</c:v>
                </c:pt>
                <c:pt idx="272">
                  <c:v>96.68</c:v>
                </c:pt>
                <c:pt idx="273">
                  <c:v>96.92</c:v>
                </c:pt>
                <c:pt idx="274">
                  <c:v>97.03</c:v>
                </c:pt>
                <c:pt idx="275">
                  <c:v>97.05</c:v>
                </c:pt>
                <c:pt idx="276">
                  <c:v>97.05</c:v>
                </c:pt>
                <c:pt idx="277">
                  <c:v>97.17</c:v>
                </c:pt>
                <c:pt idx="278">
                  <c:v>97.32</c:v>
                </c:pt>
                <c:pt idx="279">
                  <c:v>97.27</c:v>
                </c:pt>
                <c:pt idx="280">
                  <c:v>97.27</c:v>
                </c:pt>
                <c:pt idx="281">
                  <c:v>97.28</c:v>
                </c:pt>
                <c:pt idx="282">
                  <c:v>97</c:v>
                </c:pt>
                <c:pt idx="283">
                  <c:v>97.05</c:v>
                </c:pt>
                <c:pt idx="284">
                  <c:v>97.17</c:v>
                </c:pt>
                <c:pt idx="285">
                  <c:v>97.35</c:v>
                </c:pt>
                <c:pt idx="286">
                  <c:v>97.41</c:v>
                </c:pt>
                <c:pt idx="287">
                  <c:v>97.46</c:v>
                </c:pt>
                <c:pt idx="288">
                  <c:v>97.44</c:v>
                </c:pt>
                <c:pt idx="289">
                  <c:v>97.47</c:v>
                </c:pt>
                <c:pt idx="290">
                  <c:v>97.47</c:v>
                </c:pt>
                <c:pt idx="291">
                  <c:v>97.57</c:v>
                </c:pt>
                <c:pt idx="292">
                  <c:v>97.54</c:v>
                </c:pt>
                <c:pt idx="293">
                  <c:v>97.56</c:v>
                </c:pt>
                <c:pt idx="294">
                  <c:v>97.55</c:v>
                </c:pt>
                <c:pt idx="295">
                  <c:v>97.5</c:v>
                </c:pt>
                <c:pt idx="296">
                  <c:v>97.54</c:v>
                </c:pt>
                <c:pt idx="297">
                  <c:v>97.59</c:v>
                </c:pt>
                <c:pt idx="298">
                  <c:v>97.65</c:v>
                </c:pt>
                <c:pt idx="299">
                  <c:v>97.84</c:v>
                </c:pt>
                <c:pt idx="300">
                  <c:v>97.84</c:v>
                </c:pt>
                <c:pt idx="301">
                  <c:v>97.73</c:v>
                </c:pt>
                <c:pt idx="302">
                  <c:v>97.63</c:v>
                </c:pt>
                <c:pt idx="303">
                  <c:v>97.27</c:v>
                </c:pt>
                <c:pt idx="304">
                  <c:v>97.32</c:v>
                </c:pt>
                <c:pt idx="305">
                  <c:v>97.46</c:v>
                </c:pt>
                <c:pt idx="306">
                  <c:v>97.58</c:v>
                </c:pt>
                <c:pt idx="307">
                  <c:v>97.62</c:v>
                </c:pt>
                <c:pt idx="308">
                  <c:v>97.6</c:v>
                </c:pt>
                <c:pt idx="309">
                  <c:v>97.57</c:v>
                </c:pt>
                <c:pt idx="310">
                  <c:v>97.55</c:v>
                </c:pt>
                <c:pt idx="311">
                  <c:v>97.48</c:v>
                </c:pt>
                <c:pt idx="312">
                  <c:v>97.47</c:v>
                </c:pt>
                <c:pt idx="313">
                  <c:v>97.45</c:v>
                </c:pt>
                <c:pt idx="314">
                  <c:v>97.33</c:v>
                </c:pt>
                <c:pt idx="315">
                  <c:v>97.16</c:v>
                </c:pt>
                <c:pt idx="316">
                  <c:v>96.97</c:v>
                </c:pt>
                <c:pt idx="317">
                  <c:v>96.76</c:v>
                </c:pt>
                <c:pt idx="318">
                  <c:v>96.62</c:v>
                </c:pt>
                <c:pt idx="319">
                  <c:v>96.49</c:v>
                </c:pt>
                <c:pt idx="320">
                  <c:v>96.39</c:v>
                </c:pt>
                <c:pt idx="321">
                  <c:v>96.15</c:v>
                </c:pt>
                <c:pt idx="322">
                  <c:v>95.83</c:v>
                </c:pt>
                <c:pt idx="323">
                  <c:v>95.4</c:v>
                </c:pt>
                <c:pt idx="324">
                  <c:v>95.04</c:v>
                </c:pt>
                <c:pt idx="325">
                  <c:v>94.83</c:v>
                </c:pt>
                <c:pt idx="326">
                  <c:v>94.81</c:v>
                </c:pt>
                <c:pt idx="327">
                  <c:v>94.8</c:v>
                </c:pt>
                <c:pt idx="328">
                  <c:v>94.67</c:v>
                </c:pt>
                <c:pt idx="329">
                  <c:v>94.6</c:v>
                </c:pt>
                <c:pt idx="330">
                  <c:v>94.54</c:v>
                </c:pt>
                <c:pt idx="331">
                  <c:v>94.51</c:v>
                </c:pt>
                <c:pt idx="332">
                  <c:v>94.46</c:v>
                </c:pt>
                <c:pt idx="333">
                  <c:v>94.2</c:v>
                </c:pt>
                <c:pt idx="334">
                  <c:v>94.23</c:v>
                </c:pt>
                <c:pt idx="335">
                  <c:v>93.89</c:v>
                </c:pt>
                <c:pt idx="336">
                  <c:v>93.57</c:v>
                </c:pt>
                <c:pt idx="337">
                  <c:v>93.21</c:v>
                </c:pt>
                <c:pt idx="338">
                  <c:v>92.81</c:v>
                </c:pt>
                <c:pt idx="339">
                  <c:v>92.54</c:v>
                </c:pt>
                <c:pt idx="340">
                  <c:v>92.41</c:v>
                </c:pt>
                <c:pt idx="341">
                  <c:v>92.39</c:v>
                </c:pt>
                <c:pt idx="342">
                  <c:v>92.12</c:v>
                </c:pt>
                <c:pt idx="343">
                  <c:v>91.77</c:v>
                </c:pt>
                <c:pt idx="344">
                  <c:v>91.36</c:v>
                </c:pt>
                <c:pt idx="345">
                  <c:v>90.92</c:v>
                </c:pt>
                <c:pt idx="346">
                  <c:v>90.58</c:v>
                </c:pt>
                <c:pt idx="347">
                  <c:v>90.43</c:v>
                </c:pt>
                <c:pt idx="348">
                  <c:v>90.31</c:v>
                </c:pt>
                <c:pt idx="349">
                  <c:v>90.06</c:v>
                </c:pt>
                <c:pt idx="350">
                  <c:v>89.84</c:v>
                </c:pt>
                <c:pt idx="351">
                  <c:v>89.61</c:v>
                </c:pt>
                <c:pt idx="352">
                  <c:v>89.54</c:v>
                </c:pt>
                <c:pt idx="353">
                  <c:v>89.48</c:v>
                </c:pt>
                <c:pt idx="354">
                  <c:v>89.51</c:v>
                </c:pt>
                <c:pt idx="355">
                  <c:v>89.54</c:v>
                </c:pt>
                <c:pt idx="356">
                  <c:v>89.54</c:v>
                </c:pt>
                <c:pt idx="357">
                  <c:v>89.54</c:v>
                </c:pt>
                <c:pt idx="358">
                  <c:v>89.55</c:v>
                </c:pt>
                <c:pt idx="359">
                  <c:v>89.51</c:v>
                </c:pt>
                <c:pt idx="360">
                  <c:v>89.36</c:v>
                </c:pt>
                <c:pt idx="361">
                  <c:v>89.17</c:v>
                </c:pt>
                <c:pt idx="362">
                  <c:v>88.95</c:v>
                </c:pt>
                <c:pt idx="363">
                  <c:v>88.64</c:v>
                </c:pt>
                <c:pt idx="364">
                  <c:v>88.36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D2E-49CC-A816-20E8A1A28E04}"/>
            </c:ext>
          </c:extLst>
        </c:ser>
        <c:ser>
          <c:idx val="8"/>
          <c:order val="8"/>
          <c:tx>
            <c:strRef>
              <c:f>'Storage Data - GIE'!$Y$1</c:f>
              <c:strCache>
                <c:ptCount val="1"/>
                <c:pt idx="0">
                  <c:v>2020</c:v>
                </c:pt>
              </c:strCache>
            </c:strRef>
          </c:tx>
          <c:spPr>
            <a:ln w="9525" cap="rnd">
              <a:solidFill>
                <a:srgbClr val="969B9B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'Storage Data - GIE'!$P$2:$P$366</c:f>
              <c:strCache>
                <c:ptCount val="336"/>
                <c:pt idx="0">
                  <c:v>January</c:v>
                </c:pt>
                <c:pt idx="31">
                  <c:v>February</c:v>
                </c:pt>
                <c:pt idx="60">
                  <c:v>March</c:v>
                </c:pt>
                <c:pt idx="91">
                  <c:v>April</c:v>
                </c:pt>
                <c:pt idx="121">
                  <c:v>May</c:v>
                </c:pt>
                <c:pt idx="152">
                  <c:v>June</c:v>
                </c:pt>
                <c:pt idx="182">
                  <c:v>July</c:v>
                </c:pt>
                <c:pt idx="213">
                  <c:v>August</c:v>
                </c:pt>
                <c:pt idx="244">
                  <c:v>September</c:v>
                </c:pt>
                <c:pt idx="274">
                  <c:v>October</c:v>
                </c:pt>
                <c:pt idx="305">
                  <c:v>November</c:v>
                </c:pt>
                <c:pt idx="335">
                  <c:v>December</c:v>
                </c:pt>
              </c:strCache>
            </c:strRef>
          </c:cat>
          <c:val>
            <c:numRef>
              <c:f>'Storage Data - GIE'!$Y$2:$Y$366</c:f>
              <c:numCache>
                <c:formatCode>General</c:formatCode>
                <c:ptCount val="365"/>
                <c:pt idx="0">
                  <c:v>88.02</c:v>
                </c:pt>
                <c:pt idx="1">
                  <c:v>87.54</c:v>
                </c:pt>
                <c:pt idx="2">
                  <c:v>87.14</c:v>
                </c:pt>
                <c:pt idx="3">
                  <c:v>86.77</c:v>
                </c:pt>
                <c:pt idx="4">
                  <c:v>86.37</c:v>
                </c:pt>
                <c:pt idx="5">
                  <c:v>85.85</c:v>
                </c:pt>
                <c:pt idx="6">
                  <c:v>85.28</c:v>
                </c:pt>
                <c:pt idx="7">
                  <c:v>84.75</c:v>
                </c:pt>
                <c:pt idx="8">
                  <c:v>84.25</c:v>
                </c:pt>
                <c:pt idx="9">
                  <c:v>83.82</c:v>
                </c:pt>
                <c:pt idx="10">
                  <c:v>83.38</c:v>
                </c:pt>
                <c:pt idx="11">
                  <c:v>82.97</c:v>
                </c:pt>
                <c:pt idx="12">
                  <c:v>82.46</c:v>
                </c:pt>
                <c:pt idx="13">
                  <c:v>81.93</c:v>
                </c:pt>
                <c:pt idx="14">
                  <c:v>81.400000000000006</c:v>
                </c:pt>
                <c:pt idx="15">
                  <c:v>80.84</c:v>
                </c:pt>
                <c:pt idx="16">
                  <c:v>80.28</c:v>
                </c:pt>
                <c:pt idx="17">
                  <c:v>79.73</c:v>
                </c:pt>
                <c:pt idx="18">
                  <c:v>79.12</c:v>
                </c:pt>
                <c:pt idx="19">
                  <c:v>78.430000000000007</c:v>
                </c:pt>
                <c:pt idx="20">
                  <c:v>77.66</c:v>
                </c:pt>
                <c:pt idx="21">
                  <c:v>76.900000000000006</c:v>
                </c:pt>
                <c:pt idx="22">
                  <c:v>76.16</c:v>
                </c:pt>
                <c:pt idx="23">
                  <c:v>75.42</c:v>
                </c:pt>
                <c:pt idx="24">
                  <c:v>74.81</c:v>
                </c:pt>
                <c:pt idx="25">
                  <c:v>74.28</c:v>
                </c:pt>
                <c:pt idx="26">
                  <c:v>73.67</c:v>
                </c:pt>
                <c:pt idx="27">
                  <c:v>72.94</c:v>
                </c:pt>
                <c:pt idx="28">
                  <c:v>72.3</c:v>
                </c:pt>
                <c:pt idx="29">
                  <c:v>71.87</c:v>
                </c:pt>
                <c:pt idx="30">
                  <c:v>71.37</c:v>
                </c:pt>
                <c:pt idx="31">
                  <c:v>71.19</c:v>
                </c:pt>
                <c:pt idx="32">
                  <c:v>70.989999999999995</c:v>
                </c:pt>
                <c:pt idx="33">
                  <c:v>70.62</c:v>
                </c:pt>
                <c:pt idx="34">
                  <c:v>70.16</c:v>
                </c:pt>
                <c:pt idx="35">
                  <c:v>69.61</c:v>
                </c:pt>
                <c:pt idx="36">
                  <c:v>68.98</c:v>
                </c:pt>
                <c:pt idx="37">
                  <c:v>68.47</c:v>
                </c:pt>
                <c:pt idx="38">
                  <c:v>68.069999999999993</c:v>
                </c:pt>
                <c:pt idx="39">
                  <c:v>67.78</c:v>
                </c:pt>
                <c:pt idx="40">
                  <c:v>67.44</c:v>
                </c:pt>
                <c:pt idx="41">
                  <c:v>67.06</c:v>
                </c:pt>
                <c:pt idx="42">
                  <c:v>66.48</c:v>
                </c:pt>
                <c:pt idx="43">
                  <c:v>65.95</c:v>
                </c:pt>
                <c:pt idx="44">
                  <c:v>65.52</c:v>
                </c:pt>
                <c:pt idx="45">
                  <c:v>65.319999999999993</c:v>
                </c:pt>
                <c:pt idx="46">
                  <c:v>65.17</c:v>
                </c:pt>
                <c:pt idx="47">
                  <c:v>64.849999999999994</c:v>
                </c:pt>
                <c:pt idx="48">
                  <c:v>64.47</c:v>
                </c:pt>
                <c:pt idx="49">
                  <c:v>64.05</c:v>
                </c:pt>
                <c:pt idx="50">
                  <c:v>63.7</c:v>
                </c:pt>
                <c:pt idx="51">
                  <c:v>63.34</c:v>
                </c:pt>
                <c:pt idx="52">
                  <c:v>63.12</c:v>
                </c:pt>
                <c:pt idx="53">
                  <c:v>62.96</c:v>
                </c:pt>
                <c:pt idx="54">
                  <c:v>62.66</c:v>
                </c:pt>
                <c:pt idx="55">
                  <c:v>62.34</c:v>
                </c:pt>
                <c:pt idx="56">
                  <c:v>61.83</c:v>
                </c:pt>
                <c:pt idx="57">
                  <c:v>61.28</c:v>
                </c:pt>
                <c:pt idx="58">
                  <c:v>60.83</c:v>
                </c:pt>
                <c:pt idx="59">
                  <c:v>60.62</c:v>
                </c:pt>
                <c:pt idx="60">
                  <c:v>60.41</c:v>
                </c:pt>
                <c:pt idx="61">
                  <c:v>59.97</c:v>
                </c:pt>
                <c:pt idx="62">
                  <c:v>59.55</c:v>
                </c:pt>
                <c:pt idx="63">
                  <c:v>59.13</c:v>
                </c:pt>
                <c:pt idx="64">
                  <c:v>58.67</c:v>
                </c:pt>
                <c:pt idx="65">
                  <c:v>58.31</c:v>
                </c:pt>
                <c:pt idx="66">
                  <c:v>58.12</c:v>
                </c:pt>
                <c:pt idx="67">
                  <c:v>57.98</c:v>
                </c:pt>
                <c:pt idx="68">
                  <c:v>57.66</c:v>
                </c:pt>
                <c:pt idx="69">
                  <c:v>57.42</c:v>
                </c:pt>
                <c:pt idx="70">
                  <c:v>57.27</c:v>
                </c:pt>
                <c:pt idx="71">
                  <c:v>57.14</c:v>
                </c:pt>
                <c:pt idx="72">
                  <c:v>56.91</c:v>
                </c:pt>
                <c:pt idx="73">
                  <c:v>56.76</c:v>
                </c:pt>
                <c:pt idx="74">
                  <c:v>56.71</c:v>
                </c:pt>
                <c:pt idx="75">
                  <c:v>56.54</c:v>
                </c:pt>
                <c:pt idx="76">
                  <c:v>56.37</c:v>
                </c:pt>
                <c:pt idx="77">
                  <c:v>56.27</c:v>
                </c:pt>
                <c:pt idx="78">
                  <c:v>56.17</c:v>
                </c:pt>
                <c:pt idx="79">
                  <c:v>56.12</c:v>
                </c:pt>
                <c:pt idx="80">
                  <c:v>56.01</c:v>
                </c:pt>
                <c:pt idx="81">
                  <c:v>55.93</c:v>
                </c:pt>
                <c:pt idx="82">
                  <c:v>55.68</c:v>
                </c:pt>
                <c:pt idx="83">
                  <c:v>55.45</c:v>
                </c:pt>
                <c:pt idx="84">
                  <c:v>55.18</c:v>
                </c:pt>
                <c:pt idx="85">
                  <c:v>54.94</c:v>
                </c:pt>
                <c:pt idx="86">
                  <c:v>54.81</c:v>
                </c:pt>
                <c:pt idx="87">
                  <c:v>54.82</c:v>
                </c:pt>
                <c:pt idx="88">
                  <c:v>54.68</c:v>
                </c:pt>
                <c:pt idx="89">
                  <c:v>54.48</c:v>
                </c:pt>
                <c:pt idx="90">
                  <c:v>54.17</c:v>
                </c:pt>
                <c:pt idx="91">
                  <c:v>54.35</c:v>
                </c:pt>
                <c:pt idx="92">
                  <c:v>54.32</c:v>
                </c:pt>
                <c:pt idx="93">
                  <c:v>54.32</c:v>
                </c:pt>
                <c:pt idx="94">
                  <c:v>54.48</c:v>
                </c:pt>
                <c:pt idx="95">
                  <c:v>54.7</c:v>
                </c:pt>
                <c:pt idx="96">
                  <c:v>54.97</c:v>
                </c:pt>
                <c:pt idx="97">
                  <c:v>55.19</c:v>
                </c:pt>
                <c:pt idx="98">
                  <c:v>55.46</c:v>
                </c:pt>
                <c:pt idx="99">
                  <c:v>55.78</c:v>
                </c:pt>
                <c:pt idx="100">
                  <c:v>56.13</c:v>
                </c:pt>
                <c:pt idx="101">
                  <c:v>56.53</c:v>
                </c:pt>
                <c:pt idx="102">
                  <c:v>56.99</c:v>
                </c:pt>
                <c:pt idx="103">
                  <c:v>57.26</c:v>
                </c:pt>
                <c:pt idx="104">
                  <c:v>57.53</c:v>
                </c:pt>
                <c:pt idx="105">
                  <c:v>57.74</c:v>
                </c:pt>
                <c:pt idx="106">
                  <c:v>58.03</c:v>
                </c:pt>
                <c:pt idx="107">
                  <c:v>58.34</c:v>
                </c:pt>
                <c:pt idx="108">
                  <c:v>58.72</c:v>
                </c:pt>
                <c:pt idx="109">
                  <c:v>59.12</c:v>
                </c:pt>
                <c:pt idx="110">
                  <c:v>59.39</c:v>
                </c:pt>
                <c:pt idx="111">
                  <c:v>59.73</c:v>
                </c:pt>
                <c:pt idx="112">
                  <c:v>59.48</c:v>
                </c:pt>
                <c:pt idx="113">
                  <c:v>60.39</c:v>
                </c:pt>
                <c:pt idx="114">
                  <c:v>60.74</c:v>
                </c:pt>
                <c:pt idx="115">
                  <c:v>61.12</c:v>
                </c:pt>
                <c:pt idx="116">
                  <c:v>61.48</c:v>
                </c:pt>
                <c:pt idx="117">
                  <c:v>61.77</c:v>
                </c:pt>
                <c:pt idx="118">
                  <c:v>62.03</c:v>
                </c:pt>
                <c:pt idx="119">
                  <c:v>62.35</c:v>
                </c:pt>
                <c:pt idx="120">
                  <c:v>62.65</c:v>
                </c:pt>
                <c:pt idx="121">
                  <c:v>63.45</c:v>
                </c:pt>
                <c:pt idx="122">
                  <c:v>63.81</c:v>
                </c:pt>
                <c:pt idx="123">
                  <c:v>64.16</c:v>
                </c:pt>
                <c:pt idx="124">
                  <c:v>64.48</c:v>
                </c:pt>
                <c:pt idx="125">
                  <c:v>64.77</c:v>
                </c:pt>
                <c:pt idx="126">
                  <c:v>65.06</c:v>
                </c:pt>
                <c:pt idx="127">
                  <c:v>65.400000000000006</c:v>
                </c:pt>
                <c:pt idx="128">
                  <c:v>65.81</c:v>
                </c:pt>
                <c:pt idx="129">
                  <c:v>66.3</c:v>
                </c:pt>
                <c:pt idx="130">
                  <c:v>66.72</c:v>
                </c:pt>
                <c:pt idx="131">
                  <c:v>67.05</c:v>
                </c:pt>
                <c:pt idx="132">
                  <c:v>67.2</c:v>
                </c:pt>
                <c:pt idx="133">
                  <c:v>67.39</c:v>
                </c:pt>
                <c:pt idx="134">
                  <c:v>67.61</c:v>
                </c:pt>
                <c:pt idx="135">
                  <c:v>67.849999999999994</c:v>
                </c:pt>
                <c:pt idx="136">
                  <c:v>68.209999999999994</c:v>
                </c:pt>
                <c:pt idx="137">
                  <c:v>68.62</c:v>
                </c:pt>
                <c:pt idx="138">
                  <c:v>68.959999999999994</c:v>
                </c:pt>
                <c:pt idx="139">
                  <c:v>69.260000000000005</c:v>
                </c:pt>
                <c:pt idx="140">
                  <c:v>69.52</c:v>
                </c:pt>
                <c:pt idx="141">
                  <c:v>69.83</c:v>
                </c:pt>
                <c:pt idx="142">
                  <c:v>70.27</c:v>
                </c:pt>
                <c:pt idx="143">
                  <c:v>70.69</c:v>
                </c:pt>
                <c:pt idx="144">
                  <c:v>71.08</c:v>
                </c:pt>
                <c:pt idx="145">
                  <c:v>71.42</c:v>
                </c:pt>
                <c:pt idx="146">
                  <c:v>71.7</c:v>
                </c:pt>
                <c:pt idx="147">
                  <c:v>71.900000000000006</c:v>
                </c:pt>
                <c:pt idx="148">
                  <c:v>72.14</c:v>
                </c:pt>
                <c:pt idx="149">
                  <c:v>72.39</c:v>
                </c:pt>
                <c:pt idx="150">
                  <c:v>71.98</c:v>
                </c:pt>
                <c:pt idx="151">
                  <c:v>72.319999999999993</c:v>
                </c:pt>
                <c:pt idx="152">
                  <c:v>73.260000000000005</c:v>
                </c:pt>
                <c:pt idx="153">
                  <c:v>73.510000000000005</c:v>
                </c:pt>
                <c:pt idx="154">
                  <c:v>73.760000000000005</c:v>
                </c:pt>
                <c:pt idx="155">
                  <c:v>74.02</c:v>
                </c:pt>
                <c:pt idx="156">
                  <c:v>74.260000000000005</c:v>
                </c:pt>
                <c:pt idx="157">
                  <c:v>74.599999999999994</c:v>
                </c:pt>
                <c:pt idx="158">
                  <c:v>74.94</c:v>
                </c:pt>
                <c:pt idx="159">
                  <c:v>75.099999999999994</c:v>
                </c:pt>
                <c:pt idx="160">
                  <c:v>75.25</c:v>
                </c:pt>
                <c:pt idx="161">
                  <c:v>75.41</c:v>
                </c:pt>
                <c:pt idx="162">
                  <c:v>75.64</c:v>
                </c:pt>
                <c:pt idx="163">
                  <c:v>75.91</c:v>
                </c:pt>
                <c:pt idx="164">
                  <c:v>76.27</c:v>
                </c:pt>
                <c:pt idx="165">
                  <c:v>76.63</c:v>
                </c:pt>
                <c:pt idx="166">
                  <c:v>76.83</c:v>
                </c:pt>
                <c:pt idx="167">
                  <c:v>77.010000000000005</c:v>
                </c:pt>
                <c:pt idx="168">
                  <c:v>77.19</c:v>
                </c:pt>
                <c:pt idx="169">
                  <c:v>77.39</c:v>
                </c:pt>
                <c:pt idx="170">
                  <c:v>77.62</c:v>
                </c:pt>
                <c:pt idx="171">
                  <c:v>77.959999999999994</c:v>
                </c:pt>
                <c:pt idx="172">
                  <c:v>78.319999999999993</c:v>
                </c:pt>
                <c:pt idx="173">
                  <c:v>78.58</c:v>
                </c:pt>
                <c:pt idx="174">
                  <c:v>78.8</c:v>
                </c:pt>
                <c:pt idx="175">
                  <c:v>79.02</c:v>
                </c:pt>
                <c:pt idx="176">
                  <c:v>79.23</c:v>
                </c:pt>
                <c:pt idx="177">
                  <c:v>79.48</c:v>
                </c:pt>
                <c:pt idx="178">
                  <c:v>79.819999999999993</c:v>
                </c:pt>
                <c:pt idx="179">
                  <c:v>80.180000000000007</c:v>
                </c:pt>
                <c:pt idx="180">
                  <c:v>80.430000000000007</c:v>
                </c:pt>
                <c:pt idx="181">
                  <c:v>80.53</c:v>
                </c:pt>
                <c:pt idx="182">
                  <c:v>80.709999999999994</c:v>
                </c:pt>
                <c:pt idx="183">
                  <c:v>80.900000000000006</c:v>
                </c:pt>
                <c:pt idx="184">
                  <c:v>81.2</c:v>
                </c:pt>
                <c:pt idx="185">
                  <c:v>81.58</c:v>
                </c:pt>
                <c:pt idx="186">
                  <c:v>81.96</c:v>
                </c:pt>
                <c:pt idx="187">
                  <c:v>82.17</c:v>
                </c:pt>
                <c:pt idx="188">
                  <c:v>82.3</c:v>
                </c:pt>
                <c:pt idx="189">
                  <c:v>82.4</c:v>
                </c:pt>
                <c:pt idx="190">
                  <c:v>82.5</c:v>
                </c:pt>
                <c:pt idx="191">
                  <c:v>82.69</c:v>
                </c:pt>
                <c:pt idx="192">
                  <c:v>83.01</c:v>
                </c:pt>
                <c:pt idx="193">
                  <c:v>83.38</c:v>
                </c:pt>
                <c:pt idx="194">
                  <c:v>83.64</c:v>
                </c:pt>
                <c:pt idx="195">
                  <c:v>83.73</c:v>
                </c:pt>
                <c:pt idx="196">
                  <c:v>83.7</c:v>
                </c:pt>
                <c:pt idx="197">
                  <c:v>83.77</c:v>
                </c:pt>
                <c:pt idx="198">
                  <c:v>83.84</c:v>
                </c:pt>
                <c:pt idx="199">
                  <c:v>83.97</c:v>
                </c:pt>
                <c:pt idx="200">
                  <c:v>84.14</c:v>
                </c:pt>
                <c:pt idx="201">
                  <c:v>84.22</c:v>
                </c:pt>
                <c:pt idx="202">
                  <c:v>84.25</c:v>
                </c:pt>
                <c:pt idx="203">
                  <c:v>84.27</c:v>
                </c:pt>
                <c:pt idx="204">
                  <c:v>84.31</c:v>
                </c:pt>
                <c:pt idx="205">
                  <c:v>84.38</c:v>
                </c:pt>
                <c:pt idx="206">
                  <c:v>84.44</c:v>
                </c:pt>
                <c:pt idx="207">
                  <c:v>84.74</c:v>
                </c:pt>
                <c:pt idx="208">
                  <c:v>84.94</c:v>
                </c:pt>
                <c:pt idx="209">
                  <c:v>85.13</c:v>
                </c:pt>
                <c:pt idx="210">
                  <c:v>85.31</c:v>
                </c:pt>
                <c:pt idx="211">
                  <c:v>85.47</c:v>
                </c:pt>
                <c:pt idx="212">
                  <c:v>85.32</c:v>
                </c:pt>
                <c:pt idx="213">
                  <c:v>85.83</c:v>
                </c:pt>
                <c:pt idx="214">
                  <c:v>86.11</c:v>
                </c:pt>
                <c:pt idx="215">
                  <c:v>86.3</c:v>
                </c:pt>
                <c:pt idx="216">
                  <c:v>86.49</c:v>
                </c:pt>
                <c:pt idx="217">
                  <c:v>86.65</c:v>
                </c:pt>
                <c:pt idx="218">
                  <c:v>86.83</c:v>
                </c:pt>
                <c:pt idx="219">
                  <c:v>87.05</c:v>
                </c:pt>
                <c:pt idx="220">
                  <c:v>87.34</c:v>
                </c:pt>
                <c:pt idx="221">
                  <c:v>87.67</c:v>
                </c:pt>
                <c:pt idx="222">
                  <c:v>87.84</c:v>
                </c:pt>
                <c:pt idx="223">
                  <c:v>88.01</c:v>
                </c:pt>
                <c:pt idx="224">
                  <c:v>88.2</c:v>
                </c:pt>
                <c:pt idx="225">
                  <c:v>88.38</c:v>
                </c:pt>
                <c:pt idx="226">
                  <c:v>88.61</c:v>
                </c:pt>
                <c:pt idx="227">
                  <c:v>88.88</c:v>
                </c:pt>
                <c:pt idx="228">
                  <c:v>89.17</c:v>
                </c:pt>
                <c:pt idx="229">
                  <c:v>89.39</c:v>
                </c:pt>
                <c:pt idx="230">
                  <c:v>89.58</c:v>
                </c:pt>
                <c:pt idx="231">
                  <c:v>89.76</c:v>
                </c:pt>
                <c:pt idx="232">
                  <c:v>89.93</c:v>
                </c:pt>
                <c:pt idx="233">
                  <c:v>90.17</c:v>
                </c:pt>
                <c:pt idx="234">
                  <c:v>90.47</c:v>
                </c:pt>
                <c:pt idx="235">
                  <c:v>90.76</c:v>
                </c:pt>
                <c:pt idx="236">
                  <c:v>90.87</c:v>
                </c:pt>
                <c:pt idx="237">
                  <c:v>91.01</c:v>
                </c:pt>
                <c:pt idx="238">
                  <c:v>91.13</c:v>
                </c:pt>
                <c:pt idx="239">
                  <c:v>91.19</c:v>
                </c:pt>
                <c:pt idx="240">
                  <c:v>91.12</c:v>
                </c:pt>
                <c:pt idx="241">
                  <c:v>91.25</c:v>
                </c:pt>
                <c:pt idx="242">
                  <c:v>91.4</c:v>
                </c:pt>
                <c:pt idx="243">
                  <c:v>91.15</c:v>
                </c:pt>
                <c:pt idx="244">
                  <c:v>91.14</c:v>
                </c:pt>
                <c:pt idx="245">
                  <c:v>91.41</c:v>
                </c:pt>
                <c:pt idx="246">
                  <c:v>91.56</c:v>
                </c:pt>
                <c:pt idx="247">
                  <c:v>91.71</c:v>
                </c:pt>
                <c:pt idx="248">
                  <c:v>91.95</c:v>
                </c:pt>
                <c:pt idx="249">
                  <c:v>92.18</c:v>
                </c:pt>
                <c:pt idx="250">
                  <c:v>92.3</c:v>
                </c:pt>
                <c:pt idx="251">
                  <c:v>92.41</c:v>
                </c:pt>
                <c:pt idx="252">
                  <c:v>92.54</c:v>
                </c:pt>
                <c:pt idx="253">
                  <c:v>92.64</c:v>
                </c:pt>
                <c:pt idx="254">
                  <c:v>92.78</c:v>
                </c:pt>
                <c:pt idx="255">
                  <c:v>93.04</c:v>
                </c:pt>
                <c:pt idx="256">
                  <c:v>93.31</c:v>
                </c:pt>
                <c:pt idx="257">
                  <c:v>93.43</c:v>
                </c:pt>
                <c:pt idx="258">
                  <c:v>93.54</c:v>
                </c:pt>
                <c:pt idx="259">
                  <c:v>93.64</c:v>
                </c:pt>
                <c:pt idx="260">
                  <c:v>93.6</c:v>
                </c:pt>
                <c:pt idx="261">
                  <c:v>93.75</c:v>
                </c:pt>
                <c:pt idx="262">
                  <c:v>93.94</c:v>
                </c:pt>
                <c:pt idx="263">
                  <c:v>94.14</c:v>
                </c:pt>
                <c:pt idx="264">
                  <c:v>94.22</c:v>
                </c:pt>
                <c:pt idx="265">
                  <c:v>94.3</c:v>
                </c:pt>
                <c:pt idx="266">
                  <c:v>94.39</c:v>
                </c:pt>
                <c:pt idx="267">
                  <c:v>94.52</c:v>
                </c:pt>
                <c:pt idx="268">
                  <c:v>94.63</c:v>
                </c:pt>
                <c:pt idx="269">
                  <c:v>94.77</c:v>
                </c:pt>
                <c:pt idx="270">
                  <c:v>94.89</c:v>
                </c:pt>
                <c:pt idx="271">
                  <c:v>94.83</c:v>
                </c:pt>
                <c:pt idx="272">
                  <c:v>94.79</c:v>
                </c:pt>
                <c:pt idx="273">
                  <c:v>94.7</c:v>
                </c:pt>
                <c:pt idx="274">
                  <c:v>94.62</c:v>
                </c:pt>
                <c:pt idx="275">
                  <c:v>94.77</c:v>
                </c:pt>
                <c:pt idx="276">
                  <c:v>94.97</c:v>
                </c:pt>
                <c:pt idx="277">
                  <c:v>95.19</c:v>
                </c:pt>
                <c:pt idx="278">
                  <c:v>95.24</c:v>
                </c:pt>
                <c:pt idx="279">
                  <c:v>95.31</c:v>
                </c:pt>
                <c:pt idx="280">
                  <c:v>95.35</c:v>
                </c:pt>
                <c:pt idx="281">
                  <c:v>95.39</c:v>
                </c:pt>
                <c:pt idx="282">
                  <c:v>95.45</c:v>
                </c:pt>
                <c:pt idx="283">
                  <c:v>95.68</c:v>
                </c:pt>
                <c:pt idx="284">
                  <c:v>95.73</c:v>
                </c:pt>
                <c:pt idx="285">
                  <c:v>95.67</c:v>
                </c:pt>
                <c:pt idx="286">
                  <c:v>95.35</c:v>
                </c:pt>
                <c:pt idx="287">
                  <c:v>95.24</c:v>
                </c:pt>
                <c:pt idx="288">
                  <c:v>95.07</c:v>
                </c:pt>
                <c:pt idx="289">
                  <c:v>94.9</c:v>
                </c:pt>
                <c:pt idx="290">
                  <c:v>94.67</c:v>
                </c:pt>
                <c:pt idx="291">
                  <c:v>94.78</c:v>
                </c:pt>
                <c:pt idx="292">
                  <c:v>94.66</c:v>
                </c:pt>
                <c:pt idx="293">
                  <c:v>94.57</c:v>
                </c:pt>
                <c:pt idx="294">
                  <c:v>94.53</c:v>
                </c:pt>
                <c:pt idx="295">
                  <c:v>94.48</c:v>
                </c:pt>
                <c:pt idx="296">
                  <c:v>94.44</c:v>
                </c:pt>
                <c:pt idx="297">
                  <c:v>94.48</c:v>
                </c:pt>
                <c:pt idx="298">
                  <c:v>94.67</c:v>
                </c:pt>
                <c:pt idx="299">
                  <c:v>94.66</c:v>
                </c:pt>
                <c:pt idx="300">
                  <c:v>94.51</c:v>
                </c:pt>
                <c:pt idx="301">
                  <c:v>94.43</c:v>
                </c:pt>
                <c:pt idx="302">
                  <c:v>94.38</c:v>
                </c:pt>
                <c:pt idx="303">
                  <c:v>94.42</c:v>
                </c:pt>
                <c:pt idx="304">
                  <c:v>94.64</c:v>
                </c:pt>
                <c:pt idx="305">
                  <c:v>94.99</c:v>
                </c:pt>
                <c:pt idx="306">
                  <c:v>95.05</c:v>
                </c:pt>
                <c:pt idx="307">
                  <c:v>94.95</c:v>
                </c:pt>
                <c:pt idx="308">
                  <c:v>94.77</c:v>
                </c:pt>
                <c:pt idx="309">
                  <c:v>94.55</c:v>
                </c:pt>
                <c:pt idx="310">
                  <c:v>94.41</c:v>
                </c:pt>
                <c:pt idx="311">
                  <c:v>94.35</c:v>
                </c:pt>
                <c:pt idx="312">
                  <c:v>94.33</c:v>
                </c:pt>
                <c:pt idx="313">
                  <c:v>94.15</c:v>
                </c:pt>
                <c:pt idx="314">
                  <c:v>93.88</c:v>
                </c:pt>
                <c:pt idx="315">
                  <c:v>93.69</c:v>
                </c:pt>
                <c:pt idx="316">
                  <c:v>93.5</c:v>
                </c:pt>
                <c:pt idx="317">
                  <c:v>93.31</c:v>
                </c:pt>
                <c:pt idx="318">
                  <c:v>93.3</c:v>
                </c:pt>
                <c:pt idx="319">
                  <c:v>93.33</c:v>
                </c:pt>
                <c:pt idx="320">
                  <c:v>93.19</c:v>
                </c:pt>
                <c:pt idx="321">
                  <c:v>93.03</c:v>
                </c:pt>
                <c:pt idx="322">
                  <c:v>92.92</c:v>
                </c:pt>
                <c:pt idx="323">
                  <c:v>92.72</c:v>
                </c:pt>
                <c:pt idx="324">
                  <c:v>92.42</c:v>
                </c:pt>
                <c:pt idx="325">
                  <c:v>92.21</c:v>
                </c:pt>
                <c:pt idx="326">
                  <c:v>91.98</c:v>
                </c:pt>
                <c:pt idx="327">
                  <c:v>91.62</c:v>
                </c:pt>
                <c:pt idx="328">
                  <c:v>91.23</c:v>
                </c:pt>
                <c:pt idx="329">
                  <c:v>90.75</c:v>
                </c:pt>
                <c:pt idx="330">
                  <c:v>90.24</c:v>
                </c:pt>
                <c:pt idx="331">
                  <c:v>89.71</c:v>
                </c:pt>
                <c:pt idx="332">
                  <c:v>89.28</c:v>
                </c:pt>
                <c:pt idx="333">
                  <c:v>88.83</c:v>
                </c:pt>
                <c:pt idx="334">
                  <c:v>88.29</c:v>
                </c:pt>
                <c:pt idx="335">
                  <c:v>87.68</c:v>
                </c:pt>
                <c:pt idx="336">
                  <c:v>87.01</c:v>
                </c:pt>
                <c:pt idx="337">
                  <c:v>86.36</c:v>
                </c:pt>
                <c:pt idx="338">
                  <c:v>85.78</c:v>
                </c:pt>
                <c:pt idx="339">
                  <c:v>85.34</c:v>
                </c:pt>
                <c:pt idx="340">
                  <c:v>84.9</c:v>
                </c:pt>
                <c:pt idx="341">
                  <c:v>84.31</c:v>
                </c:pt>
                <c:pt idx="342">
                  <c:v>83.75</c:v>
                </c:pt>
                <c:pt idx="343">
                  <c:v>83.04</c:v>
                </c:pt>
                <c:pt idx="344">
                  <c:v>82.39</c:v>
                </c:pt>
                <c:pt idx="345">
                  <c:v>81.790000000000006</c:v>
                </c:pt>
                <c:pt idx="346">
                  <c:v>81.34</c:v>
                </c:pt>
                <c:pt idx="347">
                  <c:v>80.98</c:v>
                </c:pt>
                <c:pt idx="348">
                  <c:v>80.53</c:v>
                </c:pt>
                <c:pt idx="349">
                  <c:v>80.11</c:v>
                </c:pt>
                <c:pt idx="350">
                  <c:v>79.66</c:v>
                </c:pt>
                <c:pt idx="351">
                  <c:v>79.239999999999995</c:v>
                </c:pt>
                <c:pt idx="352">
                  <c:v>78.88</c:v>
                </c:pt>
                <c:pt idx="353">
                  <c:v>78.64</c:v>
                </c:pt>
                <c:pt idx="354">
                  <c:v>78.36</c:v>
                </c:pt>
                <c:pt idx="355">
                  <c:v>77.98</c:v>
                </c:pt>
                <c:pt idx="356">
                  <c:v>77.650000000000006</c:v>
                </c:pt>
                <c:pt idx="357">
                  <c:v>77.430000000000007</c:v>
                </c:pt>
                <c:pt idx="358">
                  <c:v>77.23</c:v>
                </c:pt>
                <c:pt idx="359">
                  <c:v>76.94</c:v>
                </c:pt>
                <c:pt idx="360">
                  <c:v>76.650000000000006</c:v>
                </c:pt>
                <c:pt idx="361">
                  <c:v>76.27</c:v>
                </c:pt>
                <c:pt idx="362">
                  <c:v>75.77</c:v>
                </c:pt>
                <c:pt idx="363">
                  <c:v>75.25</c:v>
                </c:pt>
                <c:pt idx="364">
                  <c:v>74.73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D2E-49CC-A816-20E8A1A28E04}"/>
            </c:ext>
          </c:extLst>
        </c:ser>
        <c:ser>
          <c:idx val="9"/>
          <c:order val="9"/>
          <c:tx>
            <c:strRef>
              <c:f>'Storage Data - GIE'!$Z$1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'Storage Data - GIE'!$P$2:$P$366</c:f>
              <c:strCache>
                <c:ptCount val="336"/>
                <c:pt idx="0">
                  <c:v>January</c:v>
                </c:pt>
                <c:pt idx="31">
                  <c:v>February</c:v>
                </c:pt>
                <c:pt idx="60">
                  <c:v>March</c:v>
                </c:pt>
                <c:pt idx="91">
                  <c:v>April</c:v>
                </c:pt>
                <c:pt idx="121">
                  <c:v>May</c:v>
                </c:pt>
                <c:pt idx="152">
                  <c:v>June</c:v>
                </c:pt>
                <c:pt idx="182">
                  <c:v>July</c:v>
                </c:pt>
                <c:pt idx="213">
                  <c:v>August</c:v>
                </c:pt>
                <c:pt idx="244">
                  <c:v>September</c:v>
                </c:pt>
                <c:pt idx="274">
                  <c:v>October</c:v>
                </c:pt>
                <c:pt idx="305">
                  <c:v>November</c:v>
                </c:pt>
                <c:pt idx="335">
                  <c:v>December</c:v>
                </c:pt>
              </c:strCache>
            </c:strRef>
          </c:cat>
          <c:val>
            <c:numRef>
              <c:f>'Storage Data - GIE'!$Z$2:$Z$366</c:f>
              <c:numCache>
                <c:formatCode>General</c:formatCode>
                <c:ptCount val="365"/>
                <c:pt idx="0">
                  <c:v>73.69</c:v>
                </c:pt>
                <c:pt idx="1">
                  <c:v>73.16</c:v>
                </c:pt>
                <c:pt idx="2">
                  <c:v>72.599999999999994</c:v>
                </c:pt>
                <c:pt idx="3">
                  <c:v>71.84</c:v>
                </c:pt>
                <c:pt idx="4">
                  <c:v>71.02</c:v>
                </c:pt>
                <c:pt idx="5">
                  <c:v>70.239999999999995</c:v>
                </c:pt>
                <c:pt idx="6">
                  <c:v>69.36</c:v>
                </c:pt>
                <c:pt idx="7">
                  <c:v>68.459999999999994</c:v>
                </c:pt>
                <c:pt idx="8">
                  <c:v>67.680000000000007</c:v>
                </c:pt>
                <c:pt idx="9">
                  <c:v>66.91</c:v>
                </c:pt>
                <c:pt idx="10">
                  <c:v>66.010000000000005</c:v>
                </c:pt>
                <c:pt idx="11">
                  <c:v>65.14</c:v>
                </c:pt>
                <c:pt idx="12">
                  <c:v>64.31</c:v>
                </c:pt>
                <c:pt idx="13">
                  <c:v>63.42</c:v>
                </c:pt>
                <c:pt idx="14">
                  <c:v>62.46</c:v>
                </c:pt>
                <c:pt idx="15">
                  <c:v>61.61</c:v>
                </c:pt>
                <c:pt idx="16">
                  <c:v>60.8</c:v>
                </c:pt>
                <c:pt idx="17">
                  <c:v>59.88</c:v>
                </c:pt>
                <c:pt idx="18">
                  <c:v>59.07</c:v>
                </c:pt>
                <c:pt idx="19">
                  <c:v>58.41</c:v>
                </c:pt>
                <c:pt idx="20">
                  <c:v>57.84</c:v>
                </c:pt>
                <c:pt idx="21">
                  <c:v>57.25</c:v>
                </c:pt>
                <c:pt idx="22">
                  <c:v>56.7</c:v>
                </c:pt>
                <c:pt idx="23">
                  <c:v>56.14</c:v>
                </c:pt>
                <c:pt idx="24">
                  <c:v>55.35</c:v>
                </c:pt>
                <c:pt idx="25">
                  <c:v>54.58</c:v>
                </c:pt>
                <c:pt idx="26">
                  <c:v>53.8</c:v>
                </c:pt>
                <c:pt idx="27">
                  <c:v>53.15</c:v>
                </c:pt>
                <c:pt idx="28">
                  <c:v>52.6</c:v>
                </c:pt>
                <c:pt idx="29">
                  <c:v>52.09</c:v>
                </c:pt>
                <c:pt idx="30">
                  <c:v>51.51</c:v>
                </c:pt>
                <c:pt idx="31">
                  <c:v>50.85</c:v>
                </c:pt>
                <c:pt idx="32">
                  <c:v>50.26</c:v>
                </c:pt>
                <c:pt idx="33">
                  <c:v>49.79</c:v>
                </c:pt>
                <c:pt idx="34">
                  <c:v>49.28</c:v>
                </c:pt>
                <c:pt idx="35">
                  <c:v>48.79</c:v>
                </c:pt>
                <c:pt idx="36">
                  <c:v>48.4</c:v>
                </c:pt>
                <c:pt idx="37">
                  <c:v>47.86</c:v>
                </c:pt>
                <c:pt idx="38">
                  <c:v>47.04</c:v>
                </c:pt>
                <c:pt idx="39">
                  <c:v>46.15</c:v>
                </c:pt>
                <c:pt idx="40">
                  <c:v>45.25</c:v>
                </c:pt>
                <c:pt idx="41">
                  <c:v>44.35</c:v>
                </c:pt>
                <c:pt idx="42">
                  <c:v>43.44</c:v>
                </c:pt>
                <c:pt idx="43">
                  <c:v>42.59</c:v>
                </c:pt>
                <c:pt idx="44">
                  <c:v>41.82</c:v>
                </c:pt>
                <c:pt idx="45">
                  <c:v>41.03</c:v>
                </c:pt>
                <c:pt idx="46">
                  <c:v>40.43</c:v>
                </c:pt>
                <c:pt idx="47">
                  <c:v>39.96</c:v>
                </c:pt>
                <c:pt idx="48">
                  <c:v>39.51</c:v>
                </c:pt>
                <c:pt idx="49">
                  <c:v>39.08</c:v>
                </c:pt>
                <c:pt idx="50">
                  <c:v>38.82</c:v>
                </c:pt>
                <c:pt idx="51">
                  <c:v>38.630000000000003</c:v>
                </c:pt>
                <c:pt idx="52">
                  <c:v>38.270000000000003</c:v>
                </c:pt>
                <c:pt idx="53">
                  <c:v>37.979999999999997</c:v>
                </c:pt>
                <c:pt idx="54">
                  <c:v>37.79</c:v>
                </c:pt>
                <c:pt idx="55">
                  <c:v>37.54</c:v>
                </c:pt>
                <c:pt idx="56">
                  <c:v>37.299999999999997</c:v>
                </c:pt>
                <c:pt idx="57">
                  <c:v>37.1</c:v>
                </c:pt>
                <c:pt idx="58">
                  <c:v>36.86</c:v>
                </c:pt>
                <c:pt idx="59">
                  <c:v>36.5</c:v>
                </c:pt>
                <c:pt idx="60">
                  <c:v>36.18</c:v>
                </c:pt>
                <c:pt idx="61">
                  <c:v>35.85</c:v>
                </c:pt>
                <c:pt idx="62">
                  <c:v>35.47</c:v>
                </c:pt>
                <c:pt idx="63">
                  <c:v>35.06</c:v>
                </c:pt>
                <c:pt idx="64">
                  <c:v>34.74</c:v>
                </c:pt>
                <c:pt idx="65">
                  <c:v>34.42</c:v>
                </c:pt>
                <c:pt idx="66">
                  <c:v>33.97</c:v>
                </c:pt>
                <c:pt idx="67">
                  <c:v>33.520000000000003</c:v>
                </c:pt>
                <c:pt idx="68">
                  <c:v>33.19</c:v>
                </c:pt>
                <c:pt idx="69">
                  <c:v>32.99</c:v>
                </c:pt>
                <c:pt idx="70">
                  <c:v>33.020000000000003</c:v>
                </c:pt>
                <c:pt idx="71">
                  <c:v>32.72</c:v>
                </c:pt>
                <c:pt idx="72">
                  <c:v>32.590000000000003</c:v>
                </c:pt>
                <c:pt idx="73">
                  <c:v>32.340000000000003</c:v>
                </c:pt>
                <c:pt idx="74">
                  <c:v>32.06</c:v>
                </c:pt>
                <c:pt idx="75">
                  <c:v>31.76</c:v>
                </c:pt>
                <c:pt idx="76">
                  <c:v>31.39</c:v>
                </c:pt>
                <c:pt idx="77">
                  <c:v>31.06</c:v>
                </c:pt>
                <c:pt idx="78">
                  <c:v>30.84</c:v>
                </c:pt>
                <c:pt idx="79">
                  <c:v>30.67</c:v>
                </c:pt>
                <c:pt idx="80">
                  <c:v>30.37</c:v>
                </c:pt>
                <c:pt idx="81">
                  <c:v>30.12</c:v>
                </c:pt>
                <c:pt idx="82">
                  <c:v>29.95</c:v>
                </c:pt>
                <c:pt idx="83">
                  <c:v>29.85</c:v>
                </c:pt>
                <c:pt idx="84">
                  <c:v>29.86</c:v>
                </c:pt>
                <c:pt idx="85">
                  <c:v>29.93</c:v>
                </c:pt>
                <c:pt idx="86">
                  <c:v>29.95</c:v>
                </c:pt>
                <c:pt idx="87">
                  <c:v>29.97</c:v>
                </c:pt>
                <c:pt idx="88">
                  <c:v>30.13</c:v>
                </c:pt>
                <c:pt idx="89">
                  <c:v>30.06</c:v>
                </c:pt>
                <c:pt idx="90">
                  <c:v>30.62</c:v>
                </c:pt>
                <c:pt idx="91">
                  <c:v>30.8</c:v>
                </c:pt>
                <c:pt idx="92">
                  <c:v>31</c:v>
                </c:pt>
                <c:pt idx="93">
                  <c:v>31.19</c:v>
                </c:pt>
                <c:pt idx="94">
                  <c:v>31.28</c:v>
                </c:pt>
                <c:pt idx="95">
                  <c:v>31.11</c:v>
                </c:pt>
                <c:pt idx="96">
                  <c:v>30.83</c:v>
                </c:pt>
                <c:pt idx="97">
                  <c:v>30.59</c:v>
                </c:pt>
                <c:pt idx="98">
                  <c:v>30.44</c:v>
                </c:pt>
                <c:pt idx="99">
                  <c:v>30.4</c:v>
                </c:pt>
                <c:pt idx="100">
                  <c:v>30.41</c:v>
                </c:pt>
                <c:pt idx="101">
                  <c:v>30.15</c:v>
                </c:pt>
                <c:pt idx="102">
                  <c:v>29.86</c:v>
                </c:pt>
                <c:pt idx="103">
                  <c:v>29.59</c:v>
                </c:pt>
                <c:pt idx="104">
                  <c:v>29.35</c:v>
                </c:pt>
                <c:pt idx="105">
                  <c:v>29.21</c:v>
                </c:pt>
                <c:pt idx="106">
                  <c:v>29.2</c:v>
                </c:pt>
                <c:pt idx="107">
                  <c:v>29.24</c:v>
                </c:pt>
                <c:pt idx="108">
                  <c:v>29.19</c:v>
                </c:pt>
                <c:pt idx="109">
                  <c:v>29.19</c:v>
                </c:pt>
                <c:pt idx="110">
                  <c:v>29.25</c:v>
                </c:pt>
                <c:pt idx="111">
                  <c:v>29.31</c:v>
                </c:pt>
                <c:pt idx="112">
                  <c:v>29.4</c:v>
                </c:pt>
                <c:pt idx="113">
                  <c:v>29.66</c:v>
                </c:pt>
                <c:pt idx="114">
                  <c:v>29.87</c:v>
                </c:pt>
                <c:pt idx="115">
                  <c:v>29.96</c:v>
                </c:pt>
                <c:pt idx="116">
                  <c:v>30.04</c:v>
                </c:pt>
                <c:pt idx="117">
                  <c:v>30.13</c:v>
                </c:pt>
                <c:pt idx="118">
                  <c:v>30.23</c:v>
                </c:pt>
                <c:pt idx="119">
                  <c:v>30.04</c:v>
                </c:pt>
                <c:pt idx="120">
                  <c:v>30.2</c:v>
                </c:pt>
                <c:pt idx="121">
                  <c:v>30.42</c:v>
                </c:pt>
                <c:pt idx="122">
                  <c:v>30.52</c:v>
                </c:pt>
                <c:pt idx="123">
                  <c:v>30.64</c:v>
                </c:pt>
                <c:pt idx="124">
                  <c:v>30.67</c:v>
                </c:pt>
                <c:pt idx="125">
                  <c:v>30.66</c:v>
                </c:pt>
                <c:pt idx="126">
                  <c:v>30.71</c:v>
                </c:pt>
                <c:pt idx="127">
                  <c:v>30.99</c:v>
                </c:pt>
                <c:pt idx="128">
                  <c:v>31.39</c:v>
                </c:pt>
                <c:pt idx="129">
                  <c:v>31.76</c:v>
                </c:pt>
                <c:pt idx="130">
                  <c:v>32.07</c:v>
                </c:pt>
                <c:pt idx="131">
                  <c:v>32.36</c:v>
                </c:pt>
                <c:pt idx="132">
                  <c:v>32.67</c:v>
                </c:pt>
                <c:pt idx="133">
                  <c:v>33</c:v>
                </c:pt>
                <c:pt idx="134">
                  <c:v>33.33</c:v>
                </c:pt>
                <c:pt idx="135">
                  <c:v>33.67</c:v>
                </c:pt>
                <c:pt idx="136">
                  <c:v>33.880000000000003</c:v>
                </c:pt>
                <c:pt idx="137">
                  <c:v>34.020000000000003</c:v>
                </c:pt>
                <c:pt idx="138">
                  <c:v>34.18</c:v>
                </c:pt>
                <c:pt idx="139">
                  <c:v>34.44</c:v>
                </c:pt>
                <c:pt idx="140">
                  <c:v>34.75</c:v>
                </c:pt>
                <c:pt idx="141">
                  <c:v>35.1</c:v>
                </c:pt>
                <c:pt idx="142">
                  <c:v>35.47</c:v>
                </c:pt>
                <c:pt idx="143">
                  <c:v>35.79</c:v>
                </c:pt>
                <c:pt idx="144">
                  <c:v>36.03</c:v>
                </c:pt>
                <c:pt idx="145">
                  <c:v>36.22</c:v>
                </c:pt>
                <c:pt idx="146">
                  <c:v>36.380000000000003</c:v>
                </c:pt>
                <c:pt idx="147">
                  <c:v>36.630000000000003</c:v>
                </c:pt>
                <c:pt idx="148">
                  <c:v>37.04</c:v>
                </c:pt>
                <c:pt idx="149">
                  <c:v>37.46</c:v>
                </c:pt>
                <c:pt idx="150">
                  <c:v>37.69</c:v>
                </c:pt>
                <c:pt idx="151">
                  <c:v>38.049999999999997</c:v>
                </c:pt>
                <c:pt idx="152">
                  <c:v>38.47</c:v>
                </c:pt>
                <c:pt idx="153">
                  <c:v>38.869999999999997</c:v>
                </c:pt>
                <c:pt idx="154">
                  <c:v>39.26</c:v>
                </c:pt>
                <c:pt idx="155">
                  <c:v>39.68</c:v>
                </c:pt>
                <c:pt idx="156">
                  <c:v>40.119999999999997</c:v>
                </c:pt>
                <c:pt idx="157">
                  <c:v>40.43</c:v>
                </c:pt>
                <c:pt idx="158">
                  <c:v>40.74</c:v>
                </c:pt>
                <c:pt idx="159">
                  <c:v>40.97</c:v>
                </c:pt>
                <c:pt idx="160">
                  <c:v>41.26</c:v>
                </c:pt>
                <c:pt idx="161">
                  <c:v>41.57</c:v>
                </c:pt>
                <c:pt idx="162">
                  <c:v>42</c:v>
                </c:pt>
                <c:pt idx="163">
                  <c:v>42.46</c:v>
                </c:pt>
                <c:pt idx="164">
                  <c:v>42.81</c:v>
                </c:pt>
                <c:pt idx="165">
                  <c:v>43.1</c:v>
                </c:pt>
                <c:pt idx="166">
                  <c:v>43.38</c:v>
                </c:pt>
                <c:pt idx="167">
                  <c:v>43.65</c:v>
                </c:pt>
                <c:pt idx="168">
                  <c:v>43.99</c:v>
                </c:pt>
                <c:pt idx="169">
                  <c:v>44.38</c:v>
                </c:pt>
                <c:pt idx="170">
                  <c:v>44.78</c:v>
                </c:pt>
                <c:pt idx="171">
                  <c:v>45.08</c:v>
                </c:pt>
                <c:pt idx="172">
                  <c:v>45.27</c:v>
                </c:pt>
                <c:pt idx="173">
                  <c:v>45.47</c:v>
                </c:pt>
                <c:pt idx="174">
                  <c:v>45.69</c:v>
                </c:pt>
                <c:pt idx="175">
                  <c:v>45.94</c:v>
                </c:pt>
                <c:pt idx="176">
                  <c:v>46.31</c:v>
                </c:pt>
                <c:pt idx="177">
                  <c:v>46.7</c:v>
                </c:pt>
                <c:pt idx="178">
                  <c:v>47</c:v>
                </c:pt>
                <c:pt idx="179">
                  <c:v>47.28</c:v>
                </c:pt>
                <c:pt idx="180">
                  <c:v>47.55</c:v>
                </c:pt>
                <c:pt idx="181">
                  <c:v>47.84</c:v>
                </c:pt>
                <c:pt idx="182">
                  <c:v>48.1</c:v>
                </c:pt>
                <c:pt idx="183">
                  <c:v>48.52</c:v>
                </c:pt>
                <c:pt idx="184">
                  <c:v>48.96</c:v>
                </c:pt>
                <c:pt idx="185">
                  <c:v>49.33</c:v>
                </c:pt>
                <c:pt idx="186">
                  <c:v>49.6</c:v>
                </c:pt>
                <c:pt idx="187">
                  <c:v>49.82</c:v>
                </c:pt>
                <c:pt idx="188">
                  <c:v>50.04</c:v>
                </c:pt>
                <c:pt idx="189">
                  <c:v>50.33</c:v>
                </c:pt>
                <c:pt idx="190">
                  <c:v>50.74</c:v>
                </c:pt>
                <c:pt idx="191">
                  <c:v>51.16</c:v>
                </c:pt>
                <c:pt idx="192">
                  <c:v>51.45</c:v>
                </c:pt>
                <c:pt idx="193">
                  <c:v>51.61</c:v>
                </c:pt>
                <c:pt idx="194">
                  <c:v>51.78</c:v>
                </c:pt>
                <c:pt idx="195">
                  <c:v>51.98</c:v>
                </c:pt>
                <c:pt idx="196">
                  <c:v>52.27</c:v>
                </c:pt>
                <c:pt idx="197">
                  <c:v>52.56</c:v>
                </c:pt>
                <c:pt idx="198">
                  <c:v>52.87</c:v>
                </c:pt>
                <c:pt idx="199">
                  <c:v>53.09</c:v>
                </c:pt>
                <c:pt idx="200">
                  <c:v>53.27</c:v>
                </c:pt>
                <c:pt idx="201">
                  <c:v>53.45</c:v>
                </c:pt>
                <c:pt idx="202">
                  <c:v>53.62</c:v>
                </c:pt>
                <c:pt idx="203">
                  <c:v>53.96</c:v>
                </c:pt>
                <c:pt idx="204">
                  <c:v>54.37</c:v>
                </c:pt>
                <c:pt idx="205">
                  <c:v>54.79</c:v>
                </c:pt>
                <c:pt idx="206">
                  <c:v>55.11</c:v>
                </c:pt>
                <c:pt idx="207">
                  <c:v>55.44</c:v>
                </c:pt>
                <c:pt idx="208">
                  <c:v>55.79</c:v>
                </c:pt>
                <c:pt idx="209">
                  <c:v>56.23</c:v>
                </c:pt>
                <c:pt idx="210">
                  <c:v>56.57</c:v>
                </c:pt>
                <c:pt idx="211">
                  <c:v>56.96</c:v>
                </c:pt>
                <c:pt idx="212">
                  <c:v>57.4</c:v>
                </c:pt>
                <c:pt idx="213">
                  <c:v>57.76</c:v>
                </c:pt>
                <c:pt idx="214">
                  <c:v>58.06</c:v>
                </c:pt>
                <c:pt idx="215">
                  <c:v>58.36</c:v>
                </c:pt>
                <c:pt idx="216">
                  <c:v>58.66</c:v>
                </c:pt>
                <c:pt idx="217">
                  <c:v>59.03</c:v>
                </c:pt>
                <c:pt idx="218">
                  <c:v>59.42</c:v>
                </c:pt>
                <c:pt idx="219">
                  <c:v>59.81</c:v>
                </c:pt>
                <c:pt idx="220">
                  <c:v>60.12</c:v>
                </c:pt>
                <c:pt idx="221">
                  <c:v>60.45</c:v>
                </c:pt>
                <c:pt idx="222">
                  <c:v>60.73</c:v>
                </c:pt>
                <c:pt idx="223">
                  <c:v>61.03</c:v>
                </c:pt>
                <c:pt idx="224">
                  <c:v>61.37</c:v>
                </c:pt>
                <c:pt idx="225">
                  <c:v>61.71</c:v>
                </c:pt>
                <c:pt idx="226">
                  <c:v>62.16</c:v>
                </c:pt>
                <c:pt idx="227">
                  <c:v>62.5</c:v>
                </c:pt>
                <c:pt idx="228">
                  <c:v>62.79</c:v>
                </c:pt>
                <c:pt idx="229">
                  <c:v>63.1</c:v>
                </c:pt>
                <c:pt idx="230">
                  <c:v>63.41</c:v>
                </c:pt>
                <c:pt idx="231">
                  <c:v>63.75</c:v>
                </c:pt>
                <c:pt idx="232">
                  <c:v>64.12</c:v>
                </c:pt>
                <c:pt idx="233">
                  <c:v>64.489999999999995</c:v>
                </c:pt>
                <c:pt idx="234">
                  <c:v>64.819999999999993</c:v>
                </c:pt>
                <c:pt idx="235">
                  <c:v>65.16</c:v>
                </c:pt>
                <c:pt idx="236">
                  <c:v>65.47</c:v>
                </c:pt>
                <c:pt idx="237">
                  <c:v>65.790000000000006</c:v>
                </c:pt>
                <c:pt idx="238">
                  <c:v>66.14</c:v>
                </c:pt>
                <c:pt idx="239">
                  <c:v>66.52</c:v>
                </c:pt>
                <c:pt idx="240">
                  <c:v>66.91</c:v>
                </c:pt>
                <c:pt idx="241">
                  <c:v>67.22</c:v>
                </c:pt>
                <c:pt idx="242">
                  <c:v>67.41</c:v>
                </c:pt>
                <c:pt idx="243">
                  <c:v>67.84</c:v>
                </c:pt>
                <c:pt idx="244">
                  <c:v>68.05</c:v>
                </c:pt>
                <c:pt idx="245">
                  <c:v>68.28</c:v>
                </c:pt>
                <c:pt idx="246">
                  <c:v>68.569999999999993</c:v>
                </c:pt>
                <c:pt idx="247">
                  <c:v>68.91</c:v>
                </c:pt>
                <c:pt idx="248">
                  <c:v>69.13</c:v>
                </c:pt>
                <c:pt idx="249">
                  <c:v>69.31</c:v>
                </c:pt>
                <c:pt idx="250">
                  <c:v>69.52</c:v>
                </c:pt>
                <c:pt idx="251">
                  <c:v>69.73</c:v>
                </c:pt>
                <c:pt idx="252">
                  <c:v>69.94</c:v>
                </c:pt>
                <c:pt idx="253">
                  <c:v>70.23</c:v>
                </c:pt>
                <c:pt idx="254">
                  <c:v>70.52</c:v>
                </c:pt>
                <c:pt idx="255">
                  <c:v>70.69</c:v>
                </c:pt>
                <c:pt idx="256">
                  <c:v>70.83</c:v>
                </c:pt>
                <c:pt idx="257">
                  <c:v>70.94</c:v>
                </c:pt>
                <c:pt idx="258">
                  <c:v>71.06</c:v>
                </c:pt>
                <c:pt idx="259">
                  <c:v>71.27</c:v>
                </c:pt>
                <c:pt idx="260">
                  <c:v>71.56</c:v>
                </c:pt>
                <c:pt idx="261">
                  <c:v>71.86</c:v>
                </c:pt>
                <c:pt idx="262">
                  <c:v>72.05</c:v>
                </c:pt>
                <c:pt idx="263">
                  <c:v>72.209999999999994</c:v>
                </c:pt>
                <c:pt idx="264">
                  <c:v>72.36</c:v>
                </c:pt>
                <c:pt idx="265">
                  <c:v>72.569999999999993</c:v>
                </c:pt>
                <c:pt idx="266">
                  <c:v>72.819999999999993</c:v>
                </c:pt>
                <c:pt idx="267">
                  <c:v>73.42</c:v>
                </c:pt>
                <c:pt idx="268">
                  <c:v>73.81</c:v>
                </c:pt>
                <c:pt idx="269">
                  <c:v>74.069999999999993</c:v>
                </c:pt>
                <c:pt idx="270">
                  <c:v>74.28</c:v>
                </c:pt>
                <c:pt idx="271">
                  <c:v>74.52</c:v>
                </c:pt>
                <c:pt idx="272">
                  <c:v>74.709999999999994</c:v>
                </c:pt>
                <c:pt idx="273">
                  <c:v>74.930000000000007</c:v>
                </c:pt>
                <c:pt idx="274">
                  <c:v>75.16</c:v>
                </c:pt>
                <c:pt idx="275">
                  <c:v>75.47</c:v>
                </c:pt>
                <c:pt idx="276">
                  <c:v>75.64</c:v>
                </c:pt>
                <c:pt idx="277">
                  <c:v>75.849999999999994</c:v>
                </c:pt>
                <c:pt idx="278">
                  <c:v>75.959999999999994</c:v>
                </c:pt>
                <c:pt idx="279">
                  <c:v>76.010000000000005</c:v>
                </c:pt>
                <c:pt idx="280">
                  <c:v>76.12</c:v>
                </c:pt>
                <c:pt idx="281">
                  <c:v>76.33</c:v>
                </c:pt>
                <c:pt idx="282">
                  <c:v>76.95</c:v>
                </c:pt>
                <c:pt idx="283">
                  <c:v>76.95</c:v>
                </c:pt>
                <c:pt idx="284">
                  <c:v>77</c:v>
                </c:pt>
                <c:pt idx="285">
                  <c:v>76.930000000000007</c:v>
                </c:pt>
                <c:pt idx="286">
                  <c:v>76.92</c:v>
                </c:pt>
                <c:pt idx="287">
                  <c:v>76.92</c:v>
                </c:pt>
                <c:pt idx="288">
                  <c:v>77</c:v>
                </c:pt>
                <c:pt idx="289">
                  <c:v>77.09</c:v>
                </c:pt>
                <c:pt idx="290">
                  <c:v>77.09</c:v>
                </c:pt>
                <c:pt idx="291">
                  <c:v>77.14</c:v>
                </c:pt>
                <c:pt idx="292">
                  <c:v>77.260000000000005</c:v>
                </c:pt>
                <c:pt idx="293">
                  <c:v>77.28</c:v>
                </c:pt>
                <c:pt idx="294">
                  <c:v>77.209999999999994</c:v>
                </c:pt>
                <c:pt idx="295">
                  <c:v>77.19</c:v>
                </c:pt>
                <c:pt idx="296">
                  <c:v>77.209999999999994</c:v>
                </c:pt>
                <c:pt idx="297">
                  <c:v>77.09</c:v>
                </c:pt>
                <c:pt idx="298">
                  <c:v>77</c:v>
                </c:pt>
                <c:pt idx="299">
                  <c:v>77.03</c:v>
                </c:pt>
                <c:pt idx="300">
                  <c:v>76.989999999999995</c:v>
                </c:pt>
                <c:pt idx="301">
                  <c:v>76.97</c:v>
                </c:pt>
                <c:pt idx="302">
                  <c:v>76.959999999999994</c:v>
                </c:pt>
                <c:pt idx="303">
                  <c:v>77.069999999999993</c:v>
                </c:pt>
                <c:pt idx="304">
                  <c:v>77.069999999999993</c:v>
                </c:pt>
                <c:pt idx="305">
                  <c:v>76.819999999999993</c:v>
                </c:pt>
                <c:pt idx="306">
                  <c:v>76.5</c:v>
                </c:pt>
                <c:pt idx="307">
                  <c:v>76.239999999999995</c:v>
                </c:pt>
                <c:pt idx="308">
                  <c:v>76</c:v>
                </c:pt>
                <c:pt idx="309">
                  <c:v>75.91</c:v>
                </c:pt>
                <c:pt idx="310">
                  <c:v>75.849999999999994</c:v>
                </c:pt>
                <c:pt idx="311">
                  <c:v>75.569999999999993</c:v>
                </c:pt>
                <c:pt idx="312">
                  <c:v>75.28</c:v>
                </c:pt>
                <c:pt idx="313">
                  <c:v>74.989999999999995</c:v>
                </c:pt>
                <c:pt idx="314">
                  <c:v>74.69</c:v>
                </c:pt>
                <c:pt idx="315">
                  <c:v>74.37</c:v>
                </c:pt>
                <c:pt idx="316">
                  <c:v>74.19</c:v>
                </c:pt>
                <c:pt idx="317">
                  <c:v>74.08</c:v>
                </c:pt>
                <c:pt idx="318">
                  <c:v>73.760000000000005</c:v>
                </c:pt>
                <c:pt idx="319">
                  <c:v>73.39</c:v>
                </c:pt>
                <c:pt idx="320">
                  <c:v>73.06</c:v>
                </c:pt>
                <c:pt idx="321">
                  <c:v>72.77</c:v>
                </c:pt>
                <c:pt idx="322">
                  <c:v>72.569999999999993</c:v>
                </c:pt>
                <c:pt idx="323">
                  <c:v>72.42</c:v>
                </c:pt>
                <c:pt idx="324">
                  <c:v>72.23</c:v>
                </c:pt>
                <c:pt idx="325">
                  <c:v>71.819999999999993</c:v>
                </c:pt>
                <c:pt idx="326">
                  <c:v>71.349999999999994</c:v>
                </c:pt>
                <c:pt idx="327">
                  <c:v>70.8</c:v>
                </c:pt>
                <c:pt idx="328">
                  <c:v>70.27</c:v>
                </c:pt>
                <c:pt idx="329">
                  <c:v>69.760000000000005</c:v>
                </c:pt>
                <c:pt idx="330">
                  <c:v>69.34</c:v>
                </c:pt>
                <c:pt idx="331">
                  <c:v>68.91</c:v>
                </c:pt>
                <c:pt idx="332">
                  <c:v>68.33</c:v>
                </c:pt>
                <c:pt idx="333">
                  <c:v>67.77</c:v>
                </c:pt>
                <c:pt idx="334">
                  <c:v>67.209999999999994</c:v>
                </c:pt>
                <c:pt idx="335">
                  <c:v>66.62</c:v>
                </c:pt>
                <c:pt idx="336">
                  <c:v>66.05</c:v>
                </c:pt>
                <c:pt idx="337">
                  <c:v>65.59</c:v>
                </c:pt>
                <c:pt idx="338">
                  <c:v>65.14</c:v>
                </c:pt>
                <c:pt idx="339">
                  <c:v>64.510000000000005</c:v>
                </c:pt>
                <c:pt idx="340">
                  <c:v>63.9</c:v>
                </c:pt>
                <c:pt idx="341">
                  <c:v>63.3</c:v>
                </c:pt>
                <c:pt idx="342">
                  <c:v>62.65</c:v>
                </c:pt>
                <c:pt idx="343">
                  <c:v>62.05</c:v>
                </c:pt>
                <c:pt idx="344">
                  <c:v>61.56</c:v>
                </c:pt>
                <c:pt idx="345">
                  <c:v>61.17</c:v>
                </c:pt>
                <c:pt idx="346">
                  <c:v>60.63</c:v>
                </c:pt>
                <c:pt idx="347">
                  <c:v>60.14</c:v>
                </c:pt>
                <c:pt idx="348">
                  <c:v>59.66</c:v>
                </c:pt>
                <c:pt idx="349">
                  <c:v>59.18</c:v>
                </c:pt>
                <c:pt idx="350">
                  <c:v>58.7</c:v>
                </c:pt>
                <c:pt idx="351">
                  <c:v>58.3</c:v>
                </c:pt>
                <c:pt idx="352">
                  <c:v>57.86</c:v>
                </c:pt>
                <c:pt idx="353">
                  <c:v>57.18</c:v>
                </c:pt>
                <c:pt idx="354">
                  <c:v>56.42</c:v>
                </c:pt>
                <c:pt idx="355">
                  <c:v>55.64</c:v>
                </c:pt>
                <c:pt idx="356">
                  <c:v>55.03</c:v>
                </c:pt>
                <c:pt idx="357">
                  <c:v>54.68</c:v>
                </c:pt>
                <c:pt idx="358">
                  <c:v>54.42</c:v>
                </c:pt>
                <c:pt idx="359">
                  <c:v>54.08</c:v>
                </c:pt>
                <c:pt idx="360">
                  <c:v>53.78</c:v>
                </c:pt>
                <c:pt idx="361">
                  <c:v>53.54</c:v>
                </c:pt>
                <c:pt idx="362">
                  <c:v>53.44</c:v>
                </c:pt>
                <c:pt idx="363">
                  <c:v>53.41</c:v>
                </c:pt>
                <c:pt idx="364">
                  <c:v>53.54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D2E-49CC-A816-20E8A1A28E04}"/>
            </c:ext>
          </c:extLst>
        </c:ser>
        <c:ser>
          <c:idx val="10"/>
          <c:order val="10"/>
          <c:tx>
            <c:strRef>
              <c:f>'Storage Data - GIE'!$AA$1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'Storage Data - GIE'!$P$2:$P$366</c:f>
              <c:strCache>
                <c:ptCount val="336"/>
                <c:pt idx="0">
                  <c:v>January</c:v>
                </c:pt>
                <c:pt idx="31">
                  <c:v>February</c:v>
                </c:pt>
                <c:pt idx="60">
                  <c:v>March</c:v>
                </c:pt>
                <c:pt idx="91">
                  <c:v>April</c:v>
                </c:pt>
                <c:pt idx="121">
                  <c:v>May</c:v>
                </c:pt>
                <c:pt idx="152">
                  <c:v>June</c:v>
                </c:pt>
                <c:pt idx="182">
                  <c:v>July</c:v>
                </c:pt>
                <c:pt idx="213">
                  <c:v>August</c:v>
                </c:pt>
                <c:pt idx="244">
                  <c:v>September</c:v>
                </c:pt>
                <c:pt idx="274">
                  <c:v>October</c:v>
                </c:pt>
                <c:pt idx="305">
                  <c:v>November</c:v>
                </c:pt>
                <c:pt idx="335">
                  <c:v>December</c:v>
                </c:pt>
              </c:strCache>
            </c:strRef>
          </c:cat>
          <c:val>
            <c:numRef>
              <c:f>'Storage Data - GIE'!$AA$2:$AA$366</c:f>
              <c:numCache>
                <c:formatCode>General</c:formatCode>
                <c:ptCount val="365"/>
                <c:pt idx="0">
                  <c:v>53.76</c:v>
                </c:pt>
                <c:pt idx="1">
                  <c:v>53.76</c:v>
                </c:pt>
                <c:pt idx="2">
                  <c:v>53.61</c:v>
                </c:pt>
                <c:pt idx="3">
                  <c:v>53.36</c:v>
                </c:pt>
                <c:pt idx="4">
                  <c:v>52.99</c:v>
                </c:pt>
                <c:pt idx="5">
                  <c:v>52.6</c:v>
                </c:pt>
                <c:pt idx="6">
                  <c:v>52.08</c:v>
                </c:pt>
                <c:pt idx="7">
                  <c:v>51.65</c:v>
                </c:pt>
                <c:pt idx="8">
                  <c:v>51.22</c:v>
                </c:pt>
                <c:pt idx="9">
                  <c:v>50.49</c:v>
                </c:pt>
                <c:pt idx="10">
                  <c:v>49.76</c:v>
                </c:pt>
                <c:pt idx="11">
                  <c:v>50.17</c:v>
                </c:pt>
                <c:pt idx="12">
                  <c:v>48.32</c:v>
                </c:pt>
                <c:pt idx="13">
                  <c:v>47.61</c:v>
                </c:pt>
                <c:pt idx="14">
                  <c:v>47.06</c:v>
                </c:pt>
                <c:pt idx="15">
                  <c:v>46.56</c:v>
                </c:pt>
                <c:pt idx="16">
                  <c:v>45.93</c:v>
                </c:pt>
                <c:pt idx="17">
                  <c:v>45.23</c:v>
                </c:pt>
                <c:pt idx="18">
                  <c:v>44.61</c:v>
                </c:pt>
                <c:pt idx="19">
                  <c:v>43.96</c:v>
                </c:pt>
                <c:pt idx="20">
                  <c:v>43.27</c:v>
                </c:pt>
                <c:pt idx="21">
                  <c:v>42.69</c:v>
                </c:pt>
                <c:pt idx="22">
                  <c:v>42.14</c:v>
                </c:pt>
                <c:pt idx="23">
                  <c:v>41.45</c:v>
                </c:pt>
                <c:pt idx="24">
                  <c:v>40.729999999999997</c:v>
                </c:pt>
                <c:pt idx="25">
                  <c:v>40.049999999999997</c:v>
                </c:pt>
                <c:pt idx="26">
                  <c:v>39.46</c:v>
                </c:pt>
                <c:pt idx="27">
                  <c:v>38.9</c:v>
                </c:pt>
                <c:pt idx="28">
                  <c:v>38.54</c:v>
                </c:pt>
                <c:pt idx="29">
                  <c:v>38.19</c:v>
                </c:pt>
                <c:pt idx="30">
                  <c:v>37.64</c:v>
                </c:pt>
                <c:pt idx="31">
                  <c:v>37.200000000000003</c:v>
                </c:pt>
                <c:pt idx="32">
                  <c:v>36.76</c:v>
                </c:pt>
                <c:pt idx="33">
                  <c:v>36.35</c:v>
                </c:pt>
                <c:pt idx="34">
                  <c:v>36.01</c:v>
                </c:pt>
                <c:pt idx="35">
                  <c:v>35.76</c:v>
                </c:pt>
                <c:pt idx="36">
                  <c:v>35.54</c:v>
                </c:pt>
                <c:pt idx="37">
                  <c:v>35.15</c:v>
                </c:pt>
                <c:pt idx="38">
                  <c:v>34.78</c:v>
                </c:pt>
                <c:pt idx="39">
                  <c:v>34.43</c:v>
                </c:pt>
                <c:pt idx="40">
                  <c:v>34.01</c:v>
                </c:pt>
                <c:pt idx="41">
                  <c:v>33.590000000000003</c:v>
                </c:pt>
                <c:pt idx="42">
                  <c:v>33.25</c:v>
                </c:pt>
                <c:pt idx="43">
                  <c:v>32.99</c:v>
                </c:pt>
                <c:pt idx="44">
                  <c:v>32.630000000000003</c:v>
                </c:pt>
                <c:pt idx="45">
                  <c:v>32.26</c:v>
                </c:pt>
                <c:pt idx="46">
                  <c:v>31.97</c:v>
                </c:pt>
                <c:pt idx="47">
                  <c:v>31.73</c:v>
                </c:pt>
                <c:pt idx="48">
                  <c:v>31.49</c:v>
                </c:pt>
                <c:pt idx="49">
                  <c:v>31.27</c:v>
                </c:pt>
                <c:pt idx="50">
                  <c:v>31.09</c:v>
                </c:pt>
                <c:pt idx="51">
                  <c:v>30.77</c:v>
                </c:pt>
                <c:pt idx="52">
                  <c:v>30.44</c:v>
                </c:pt>
                <c:pt idx="53">
                  <c:v>30.16</c:v>
                </c:pt>
                <c:pt idx="54">
                  <c:v>29.91</c:v>
                </c:pt>
                <c:pt idx="55">
                  <c:v>29.66</c:v>
                </c:pt>
                <c:pt idx="56">
                  <c:v>29.49</c:v>
                </c:pt>
                <c:pt idx="57">
                  <c:v>29.33</c:v>
                </c:pt>
                <c:pt idx="58">
                  <c:v>28.98</c:v>
                </c:pt>
                <c:pt idx="59">
                  <c:v>28.63</c:v>
                </c:pt>
                <c:pt idx="60">
                  <c:v>28.3</c:v>
                </c:pt>
                <c:pt idx="61">
                  <c:v>28</c:v>
                </c:pt>
                <c:pt idx="62">
                  <c:v>27.73</c:v>
                </c:pt>
                <c:pt idx="63">
                  <c:v>27.55</c:v>
                </c:pt>
                <c:pt idx="64">
                  <c:v>27.34</c:v>
                </c:pt>
                <c:pt idx="65">
                  <c:v>26.96</c:v>
                </c:pt>
                <c:pt idx="66">
                  <c:v>26.65</c:v>
                </c:pt>
                <c:pt idx="67">
                  <c:v>26.4</c:v>
                </c:pt>
                <c:pt idx="68">
                  <c:v>26.3</c:v>
                </c:pt>
                <c:pt idx="69">
                  <c:v>26.19</c:v>
                </c:pt>
                <c:pt idx="70">
                  <c:v>26.19</c:v>
                </c:pt>
                <c:pt idx="71">
                  <c:v>26.18</c:v>
                </c:pt>
                <c:pt idx="72">
                  <c:v>26</c:v>
                </c:pt>
                <c:pt idx="73">
                  <c:v>25.84</c:v>
                </c:pt>
                <c:pt idx="74">
                  <c:v>25.74</c:v>
                </c:pt>
                <c:pt idx="75">
                  <c:v>25.66</c:v>
                </c:pt>
                <c:pt idx="76">
                  <c:v>25.6</c:v>
                </c:pt>
                <c:pt idx="77">
                  <c:v>25.51</c:v>
                </c:pt>
                <c:pt idx="78">
                  <c:v>25.7</c:v>
                </c:pt>
                <c:pt idx="79">
                  <c:v>25.65</c:v>
                </c:pt>
                <c:pt idx="80">
                  <c:v>25.64</c:v>
                </c:pt>
                <c:pt idx="81">
                  <c:v>25.68</c:v>
                </c:pt>
                <c:pt idx="82">
                  <c:v>25.8</c:v>
                </c:pt>
                <c:pt idx="83">
                  <c:v>25.92</c:v>
                </c:pt>
                <c:pt idx="84">
                  <c:v>26.16</c:v>
                </c:pt>
                <c:pt idx="85">
                  <c:v>26.36</c:v>
                </c:pt>
                <c:pt idx="86">
                  <c:v>26.47</c:v>
                </c:pt>
                <c:pt idx="87">
                  <c:v>26.57</c:v>
                </c:pt>
                <c:pt idx="88">
                  <c:v>26.59</c:v>
                </c:pt>
                <c:pt idx="89">
                  <c:v>26.29</c:v>
                </c:pt>
                <c:pt idx="90">
                  <c:v>26.6</c:v>
                </c:pt>
                <c:pt idx="91">
                  <c:v>26.41</c:v>
                </c:pt>
                <c:pt idx="92">
                  <c:v>26.31</c:v>
                </c:pt>
                <c:pt idx="93">
                  <c:v>26.31</c:v>
                </c:pt>
                <c:pt idx="94">
                  <c:v>26.15</c:v>
                </c:pt>
                <c:pt idx="95">
                  <c:v>26.27</c:v>
                </c:pt>
                <c:pt idx="96">
                  <c:v>26.41</c:v>
                </c:pt>
                <c:pt idx="97">
                  <c:v>26.59</c:v>
                </c:pt>
                <c:pt idx="98">
                  <c:v>26.78</c:v>
                </c:pt>
                <c:pt idx="99">
                  <c:v>26.99</c:v>
                </c:pt>
                <c:pt idx="100">
                  <c:v>27.1</c:v>
                </c:pt>
                <c:pt idx="101">
                  <c:v>27.33</c:v>
                </c:pt>
                <c:pt idx="102">
                  <c:v>27.29</c:v>
                </c:pt>
                <c:pt idx="103">
                  <c:v>27.9</c:v>
                </c:pt>
                <c:pt idx="104">
                  <c:v>28.31</c:v>
                </c:pt>
                <c:pt idx="105">
                  <c:v>28.73</c:v>
                </c:pt>
                <c:pt idx="106">
                  <c:v>29.17</c:v>
                </c:pt>
                <c:pt idx="107">
                  <c:v>29.58</c:v>
                </c:pt>
                <c:pt idx="108">
                  <c:v>29.86</c:v>
                </c:pt>
                <c:pt idx="109">
                  <c:v>30.11</c:v>
                </c:pt>
                <c:pt idx="110">
                  <c:v>30.38</c:v>
                </c:pt>
                <c:pt idx="111">
                  <c:v>30.71</c:v>
                </c:pt>
                <c:pt idx="112">
                  <c:v>31.11</c:v>
                </c:pt>
                <c:pt idx="113">
                  <c:v>31.53</c:v>
                </c:pt>
                <c:pt idx="114">
                  <c:v>31.8</c:v>
                </c:pt>
                <c:pt idx="115">
                  <c:v>32</c:v>
                </c:pt>
                <c:pt idx="116">
                  <c:v>32.32</c:v>
                </c:pt>
                <c:pt idx="117">
                  <c:v>32.6</c:v>
                </c:pt>
                <c:pt idx="118">
                  <c:v>32.9</c:v>
                </c:pt>
                <c:pt idx="119">
                  <c:v>33.29</c:v>
                </c:pt>
                <c:pt idx="120">
                  <c:v>33.75</c:v>
                </c:pt>
                <c:pt idx="121">
                  <c:v>34.14</c:v>
                </c:pt>
                <c:pt idx="122">
                  <c:v>34.54</c:v>
                </c:pt>
                <c:pt idx="123">
                  <c:v>34.93</c:v>
                </c:pt>
                <c:pt idx="124">
                  <c:v>35.340000000000003</c:v>
                </c:pt>
                <c:pt idx="125">
                  <c:v>35.76</c:v>
                </c:pt>
                <c:pt idx="126">
                  <c:v>36.28</c:v>
                </c:pt>
                <c:pt idx="127">
                  <c:v>36.79</c:v>
                </c:pt>
                <c:pt idx="128">
                  <c:v>37.229999999999997</c:v>
                </c:pt>
                <c:pt idx="129">
                  <c:v>37.64</c:v>
                </c:pt>
                <c:pt idx="130">
                  <c:v>38.049999999999997</c:v>
                </c:pt>
                <c:pt idx="131">
                  <c:v>38.479999999999997</c:v>
                </c:pt>
                <c:pt idx="132">
                  <c:v>39.020000000000003</c:v>
                </c:pt>
                <c:pt idx="133">
                  <c:v>39.58</c:v>
                </c:pt>
                <c:pt idx="134">
                  <c:v>40.159999999999997</c:v>
                </c:pt>
                <c:pt idx="135">
                  <c:v>40.590000000000003</c:v>
                </c:pt>
                <c:pt idx="136">
                  <c:v>40.99</c:v>
                </c:pt>
                <c:pt idx="137">
                  <c:v>41.38</c:v>
                </c:pt>
                <c:pt idx="138">
                  <c:v>41.82</c:v>
                </c:pt>
                <c:pt idx="139">
                  <c:v>42.29</c:v>
                </c:pt>
                <c:pt idx="140">
                  <c:v>42.82</c:v>
                </c:pt>
                <c:pt idx="141">
                  <c:v>43.35</c:v>
                </c:pt>
                <c:pt idx="142">
                  <c:v>43.79</c:v>
                </c:pt>
                <c:pt idx="143">
                  <c:v>44.21</c:v>
                </c:pt>
                <c:pt idx="144">
                  <c:v>44.66</c:v>
                </c:pt>
                <c:pt idx="145">
                  <c:v>45.14</c:v>
                </c:pt>
                <c:pt idx="146">
                  <c:v>45.62</c:v>
                </c:pt>
                <c:pt idx="147">
                  <c:v>46.1</c:v>
                </c:pt>
                <c:pt idx="148">
                  <c:v>46.57</c:v>
                </c:pt>
                <c:pt idx="149">
                  <c:v>46.9</c:v>
                </c:pt>
                <c:pt idx="150">
                  <c:v>47.35</c:v>
                </c:pt>
                <c:pt idx="151">
                  <c:v>47.7</c:v>
                </c:pt>
                <c:pt idx="152">
                  <c:v>48.1</c:v>
                </c:pt>
                <c:pt idx="153">
                  <c:v>48.53</c:v>
                </c:pt>
                <c:pt idx="154">
                  <c:v>49.03</c:v>
                </c:pt>
                <c:pt idx="155">
                  <c:v>49.54</c:v>
                </c:pt>
                <c:pt idx="156">
                  <c:v>49.99</c:v>
                </c:pt>
                <c:pt idx="157">
                  <c:v>50.34</c:v>
                </c:pt>
                <c:pt idx="158">
                  <c:v>50.6</c:v>
                </c:pt>
                <c:pt idx="159">
                  <c:v>50.83</c:v>
                </c:pt>
                <c:pt idx="160">
                  <c:v>51.07</c:v>
                </c:pt>
                <c:pt idx="161">
                  <c:v>51.59</c:v>
                </c:pt>
                <c:pt idx="162">
                  <c:v>52.11</c:v>
                </c:pt>
                <c:pt idx="163">
                  <c:v>52.54</c:v>
                </c:pt>
                <c:pt idx="164">
                  <c:v>52.87</c:v>
                </c:pt>
                <c:pt idx="165">
                  <c:v>53.2</c:v>
                </c:pt>
                <c:pt idx="166">
                  <c:v>53.54</c:v>
                </c:pt>
                <c:pt idx="167">
                  <c:v>53.87</c:v>
                </c:pt>
                <c:pt idx="168">
                  <c:v>54.3</c:v>
                </c:pt>
                <c:pt idx="169">
                  <c:v>54.74</c:v>
                </c:pt>
                <c:pt idx="170">
                  <c:v>55.06</c:v>
                </c:pt>
                <c:pt idx="171">
                  <c:v>55.27</c:v>
                </c:pt>
                <c:pt idx="172">
                  <c:v>55.55</c:v>
                </c:pt>
                <c:pt idx="173">
                  <c:v>55.82</c:v>
                </c:pt>
                <c:pt idx="174">
                  <c:v>56.14</c:v>
                </c:pt>
                <c:pt idx="175">
                  <c:v>56.57</c:v>
                </c:pt>
                <c:pt idx="176">
                  <c:v>57.01</c:v>
                </c:pt>
                <c:pt idx="177">
                  <c:v>57.31</c:v>
                </c:pt>
                <c:pt idx="178">
                  <c:v>57.61</c:v>
                </c:pt>
                <c:pt idx="179">
                  <c:v>57.91</c:v>
                </c:pt>
                <c:pt idx="180">
                  <c:v>58.19</c:v>
                </c:pt>
                <c:pt idx="181" formatCode="0">
                  <c:v>58.19</c:v>
                </c:pt>
                <c:pt idx="182" formatCode="0">
                  <c:v>58.55</c:v>
                </c:pt>
                <c:pt idx="183" formatCode="0">
                  <c:v>58.98</c:v>
                </c:pt>
                <c:pt idx="184" formatCode="0">
                  <c:v>59.44</c:v>
                </c:pt>
                <c:pt idx="185" formatCode="0">
                  <c:v>59.81</c:v>
                </c:pt>
                <c:pt idx="186" formatCode="0">
                  <c:v>60.16</c:v>
                </c:pt>
                <c:pt idx="187" formatCode="0">
                  <c:v>60.52</c:v>
                </c:pt>
                <c:pt idx="188" formatCode="0">
                  <c:v>60.87</c:v>
                </c:pt>
                <c:pt idx="189" formatCode="0">
                  <c:v>61.22</c:v>
                </c:pt>
                <c:pt idx="190" formatCode="0">
                  <c:v>61.69</c:v>
                </c:pt>
                <c:pt idx="191" formatCode="0">
                  <c:v>62.16</c:v>
                </c:pt>
                <c:pt idx="192" formatCode="0">
                  <c:v>62.4</c:v>
                </c:pt>
                <c:pt idx="193" formatCode="0">
                  <c:v>62.66</c:v>
                </c:pt>
                <c:pt idx="194" formatCode="0">
                  <c:v>62.94</c:v>
                </c:pt>
                <c:pt idx="195" formatCode="0">
                  <c:v>63.25</c:v>
                </c:pt>
                <c:pt idx="196" formatCode="0">
                  <c:v>63.58</c:v>
                </c:pt>
                <c:pt idx="197" formatCode="0">
                  <c:v>64.010000000000005</c:v>
                </c:pt>
                <c:pt idx="198" formatCode="0">
                  <c:v>64.42</c:v>
                </c:pt>
                <c:pt idx="199" formatCode="0">
                  <c:v>64.72</c:v>
                </c:pt>
                <c:pt idx="200" formatCode="0">
                  <c:v>64.959999999999994</c:v>
                </c:pt>
                <c:pt idx="201" formatCode="0">
                  <c:v>65.209999999999994</c:v>
                </c:pt>
                <c:pt idx="202" formatCode="0">
                  <c:v>65.489999999999995</c:v>
                </c:pt>
                <c:pt idx="203" formatCode="0">
                  <c:v>65.84</c:v>
                </c:pt>
                <c:pt idx="204" formatCode="0">
                  <c:v>66.260000000000005</c:v>
                </c:pt>
                <c:pt idx="205" formatCode="0">
                  <c:v>66.73</c:v>
                </c:pt>
                <c:pt idx="206">
                  <c:v>67.260000000000005</c:v>
                </c:pt>
                <c:pt idx="207">
                  <c:v>67.63</c:v>
                </c:pt>
                <c:pt idx="208">
                  <c:v>67.98</c:v>
                </c:pt>
                <c:pt idx="209">
                  <c:v>68.319999999999993</c:v>
                </c:pt>
                <c:pt idx="210">
                  <c:v>68.66</c:v>
                </c:pt>
                <c:pt idx="211">
                  <c:v>69.069999999999993</c:v>
                </c:pt>
                <c:pt idx="212">
                  <c:v>69.45</c:v>
                </c:pt>
                <c:pt idx="213">
                  <c:v>70.17</c:v>
                </c:pt>
                <c:pt idx="214">
                  <c:v>70.55</c:v>
                </c:pt>
                <c:pt idx="215">
                  <c:v>70.92</c:v>
                </c:pt>
                <c:pt idx="216">
                  <c:v>71.2</c:v>
                </c:pt>
                <c:pt idx="217">
                  <c:v>71.099999999999994</c:v>
                </c:pt>
                <c:pt idx="218">
                  <c:v>71.56</c:v>
                </c:pt>
                <c:pt idx="219">
                  <c:v>72.02</c:v>
                </c:pt>
                <c:pt idx="220">
                  <c:v>72.400000000000006</c:v>
                </c:pt>
                <c:pt idx="221">
                  <c:v>72.790000000000006</c:v>
                </c:pt>
                <c:pt idx="222">
                  <c:v>73.2</c:v>
                </c:pt>
                <c:pt idx="223">
                  <c:v>73.569999999999993</c:v>
                </c:pt>
                <c:pt idx="224">
                  <c:v>73.94</c:v>
                </c:pt>
                <c:pt idx="225">
                  <c:v>74.39</c:v>
                </c:pt>
                <c:pt idx="226">
                  <c:v>74.83</c:v>
                </c:pt>
                <c:pt idx="227">
                  <c:v>75.209999999999994</c:v>
                </c:pt>
                <c:pt idx="228">
                  <c:v>75.569999999999993</c:v>
                </c:pt>
                <c:pt idx="229">
                  <c:v>75.89</c:v>
                </c:pt>
                <c:pt idx="230">
                  <c:v>76.2</c:v>
                </c:pt>
                <c:pt idx="231">
                  <c:v>76.569999999999993</c:v>
                </c:pt>
                <c:pt idx="232">
                  <c:v>76.569999999999993</c:v>
                </c:pt>
                <c:pt idx="233">
                  <c:v>77.44</c:v>
                </c:pt>
                <c:pt idx="234">
                  <c:v>77.760000000000005</c:v>
                </c:pt>
                <c:pt idx="235">
                  <c:v>78.08</c:v>
                </c:pt>
                <c:pt idx="236">
                  <c:v>78.34</c:v>
                </c:pt>
                <c:pt idx="237">
                  <c:v>78.67</c:v>
                </c:pt>
                <c:pt idx="238">
                  <c:v>78.989999999999995</c:v>
                </c:pt>
                <c:pt idx="239">
                  <c:v>79.37</c:v>
                </c:pt>
                <c:pt idx="240">
                  <c:v>79.77</c:v>
                </c:pt>
                <c:pt idx="241">
                  <c:v>80.05</c:v>
                </c:pt>
                <c:pt idx="242">
                  <c:v>80.31</c:v>
                </c:pt>
                <c:pt idx="243">
                  <c:v>80.349999999999994</c:v>
                </c:pt>
                <c:pt idx="244">
                  <c:v>80.73</c:v>
                </c:pt>
                <c:pt idx="245">
                  <c:v>81.040000000000006</c:v>
                </c:pt>
                <c:pt idx="246">
                  <c:v>81.44</c:v>
                </c:pt>
                <c:pt idx="247">
                  <c:v>81.849999999999994</c:v>
                </c:pt>
                <c:pt idx="248">
                  <c:v>82.16</c:v>
                </c:pt>
                <c:pt idx="249">
                  <c:v>82.45</c:v>
                </c:pt>
                <c:pt idx="250">
                  <c:v>82.68</c:v>
                </c:pt>
                <c:pt idx="251">
                  <c:v>82.99</c:v>
                </c:pt>
                <c:pt idx="252">
                  <c:v>83.28</c:v>
                </c:pt>
                <c:pt idx="253">
                  <c:v>83.63</c:v>
                </c:pt>
                <c:pt idx="254">
                  <c:v>83.99</c:v>
                </c:pt>
                <c:pt idx="255">
                  <c:v>84.24</c:v>
                </c:pt>
                <c:pt idx="256">
                  <c:v>84.49</c:v>
                </c:pt>
                <c:pt idx="257">
                  <c:v>84.72</c:v>
                </c:pt>
                <c:pt idx="258">
                  <c:v>84.97</c:v>
                </c:pt>
                <c:pt idx="259">
                  <c:v>85.29</c:v>
                </c:pt>
                <c:pt idx="260">
                  <c:v>85.66</c:v>
                </c:pt>
                <c:pt idx="261">
                  <c:v>86.02</c:v>
                </c:pt>
                <c:pt idx="262">
                  <c:v>86.25</c:v>
                </c:pt>
                <c:pt idx="263">
                  <c:v>86.46</c:v>
                </c:pt>
                <c:pt idx="264">
                  <c:v>86.67</c:v>
                </c:pt>
                <c:pt idx="265">
                  <c:v>86.89</c:v>
                </c:pt>
                <c:pt idx="266">
                  <c:v>87.11</c:v>
                </c:pt>
                <c:pt idx="267">
                  <c:v>87.42</c:v>
                </c:pt>
                <c:pt idx="268">
                  <c:v>87.75</c:v>
                </c:pt>
                <c:pt idx="269">
                  <c:v>87.97</c:v>
                </c:pt>
                <c:pt idx="270">
                  <c:v>88.17</c:v>
                </c:pt>
                <c:pt idx="271">
                  <c:v>88.25</c:v>
                </c:pt>
                <c:pt idx="272">
                  <c:v>88.52</c:v>
                </c:pt>
                <c:pt idx="273">
                  <c:v>88.72</c:v>
                </c:pt>
                <c:pt idx="274">
                  <c:v>89.03</c:v>
                </c:pt>
                <c:pt idx="275">
                  <c:v>89.36</c:v>
                </c:pt>
                <c:pt idx="276">
                  <c:v>89.64</c:v>
                </c:pt>
                <c:pt idx="277">
                  <c:v>89.85</c:v>
                </c:pt>
                <c:pt idx="278">
                  <c:v>90.09</c:v>
                </c:pt>
                <c:pt idx="279">
                  <c:v>90.35</c:v>
                </c:pt>
                <c:pt idx="280">
                  <c:v>90.52</c:v>
                </c:pt>
                <c:pt idx="281">
                  <c:v>90.84</c:v>
                </c:pt>
                <c:pt idx="282">
                  <c:v>91.13</c:v>
                </c:pt>
                <c:pt idx="283">
                  <c:v>91.35</c:v>
                </c:pt>
                <c:pt idx="284">
                  <c:v>91.5</c:v>
                </c:pt>
                <c:pt idx="285">
                  <c:v>91.62</c:v>
                </c:pt>
                <c:pt idx="286">
                  <c:v>91.73</c:v>
                </c:pt>
                <c:pt idx="287">
                  <c:v>91.85</c:v>
                </c:pt>
                <c:pt idx="288">
                  <c:v>92.13</c:v>
                </c:pt>
                <c:pt idx="289">
                  <c:v>92.41</c:v>
                </c:pt>
                <c:pt idx="290">
                  <c:v>92.62</c:v>
                </c:pt>
                <c:pt idx="291">
                  <c:v>92.79</c:v>
                </c:pt>
                <c:pt idx="292">
                  <c:v>92.92</c:v>
                </c:pt>
                <c:pt idx="293">
                  <c:v>93.06</c:v>
                </c:pt>
                <c:pt idx="294">
                  <c:v>93.18</c:v>
                </c:pt>
                <c:pt idx="295">
                  <c:v>93.4</c:v>
                </c:pt>
                <c:pt idx="296">
                  <c:v>93.61</c:v>
                </c:pt>
                <c:pt idx="297">
                  <c:v>93.8</c:v>
                </c:pt>
                <c:pt idx="298">
                  <c:v>93.85</c:v>
                </c:pt>
                <c:pt idx="299">
                  <c:v>93.94</c:v>
                </c:pt>
                <c:pt idx="300">
                  <c:v>94.08</c:v>
                </c:pt>
                <c:pt idx="301">
                  <c:v>94.22</c:v>
                </c:pt>
                <c:pt idx="302">
                  <c:v>94.33</c:v>
                </c:pt>
                <c:pt idx="303">
                  <c:v>94.67</c:v>
                </c:pt>
                <c:pt idx="304">
                  <c:v>94.72</c:v>
                </c:pt>
                <c:pt idx="305">
                  <c:v>94.9</c:v>
                </c:pt>
                <c:pt idx="306">
                  <c:v>94.98</c:v>
                </c:pt>
                <c:pt idx="307">
                  <c:v>94.99</c:v>
                </c:pt>
                <c:pt idx="308">
                  <c:v>95.03</c:v>
                </c:pt>
                <c:pt idx="309">
                  <c:v>95.05</c:v>
                </c:pt>
                <c:pt idx="310">
                  <c:v>95.18</c:v>
                </c:pt>
                <c:pt idx="311">
                  <c:v>95.22</c:v>
                </c:pt>
                <c:pt idx="312">
                  <c:v>95.27</c:v>
                </c:pt>
                <c:pt idx="313">
                  <c:v>95.34</c:v>
                </c:pt>
                <c:pt idx="314">
                  <c:v>95.39</c:v>
                </c:pt>
                <c:pt idx="315">
                  <c:v>95.44</c:v>
                </c:pt>
                <c:pt idx="316">
                  <c:v>95.52</c:v>
                </c:pt>
                <c:pt idx="317">
                  <c:v>95.62</c:v>
                </c:pt>
                <c:pt idx="318">
                  <c:v>95.55</c:v>
                </c:pt>
                <c:pt idx="319">
                  <c:v>95.44</c:v>
                </c:pt>
                <c:pt idx="320">
                  <c:v>95.37</c:v>
                </c:pt>
                <c:pt idx="321">
                  <c:v>95.33</c:v>
                </c:pt>
                <c:pt idx="322">
                  <c:v>95.22</c:v>
                </c:pt>
                <c:pt idx="323">
                  <c:v>95.11</c:v>
                </c:pt>
                <c:pt idx="324">
                  <c:v>95</c:v>
                </c:pt>
                <c:pt idx="325">
                  <c:v>94.81</c:v>
                </c:pt>
                <c:pt idx="326">
                  <c:v>94.58</c:v>
                </c:pt>
                <c:pt idx="327">
                  <c:v>94.38</c:v>
                </c:pt>
                <c:pt idx="328">
                  <c:v>94.2</c:v>
                </c:pt>
                <c:pt idx="329">
                  <c:v>94.02</c:v>
                </c:pt>
                <c:pt idx="330">
                  <c:v>93.96</c:v>
                </c:pt>
                <c:pt idx="331">
                  <c:v>93.91</c:v>
                </c:pt>
                <c:pt idx="332">
                  <c:v>93.61</c:v>
                </c:pt>
                <c:pt idx="333">
                  <c:v>93.2</c:v>
                </c:pt>
                <c:pt idx="334">
                  <c:v>92.79</c:v>
                </c:pt>
                <c:pt idx="335">
                  <c:v>92.32</c:v>
                </c:pt>
                <c:pt idx="336">
                  <c:v>91.86</c:v>
                </c:pt>
                <c:pt idx="337">
                  <c:v>91.56</c:v>
                </c:pt>
                <c:pt idx="338">
                  <c:v>91.27</c:v>
                </c:pt>
                <c:pt idx="339">
                  <c:v>90.85</c:v>
                </c:pt>
                <c:pt idx="340">
                  <c:v>90.4</c:v>
                </c:pt>
                <c:pt idx="341">
                  <c:v>89.92</c:v>
                </c:pt>
                <c:pt idx="342">
                  <c:v>89.41</c:v>
                </c:pt>
                <c:pt idx="343">
                  <c:v>88.93</c:v>
                </c:pt>
                <c:pt idx="344">
                  <c:v>88.5</c:v>
                </c:pt>
                <c:pt idx="345">
                  <c:v>88.03</c:v>
                </c:pt>
                <c:pt idx="346">
                  <c:v>87.33</c:v>
                </c:pt>
                <c:pt idx="347">
                  <c:v>86.56</c:v>
                </c:pt>
                <c:pt idx="348">
                  <c:v>85.85</c:v>
                </c:pt>
                <c:pt idx="349">
                  <c:v>85.18</c:v>
                </c:pt>
                <c:pt idx="350">
                  <c:v>84.6</c:v>
                </c:pt>
                <c:pt idx="351">
                  <c:v>84.18</c:v>
                </c:pt>
                <c:pt idx="352">
                  <c:v>83.82</c:v>
                </c:pt>
                <c:pt idx="353">
                  <c:v>83.45</c:v>
                </c:pt>
                <c:pt idx="354">
                  <c:v>83.18</c:v>
                </c:pt>
                <c:pt idx="355">
                  <c:v>83.03</c:v>
                </c:pt>
                <c:pt idx="356">
                  <c:v>82.94</c:v>
                </c:pt>
                <c:pt idx="357">
                  <c:v>82.91</c:v>
                </c:pt>
                <c:pt idx="358">
                  <c:v>82.98</c:v>
                </c:pt>
                <c:pt idx="359">
                  <c:v>83.1</c:v>
                </c:pt>
                <c:pt idx="360">
                  <c:v>83.2</c:v>
                </c:pt>
                <c:pt idx="361">
                  <c:v>83.18</c:v>
                </c:pt>
                <c:pt idx="362">
                  <c:v>83.18</c:v>
                </c:pt>
                <c:pt idx="363">
                  <c:v>83.22</c:v>
                </c:pt>
                <c:pt idx="364">
                  <c:v>83.27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D2E-49CC-A816-20E8A1A28E04}"/>
            </c:ext>
          </c:extLst>
        </c:ser>
        <c:ser>
          <c:idx val="11"/>
          <c:order val="11"/>
          <c:tx>
            <c:strRef>
              <c:f>'Storage Data - GIE'!$AB$1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43"/>
              <c:layout>
                <c:manualLayout>
                  <c:x val="1.1110496291434416E-2"/>
                  <c:y val="-5.606172970300526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00" b="1" i="0" u="none" strike="noStrike" kern="1200" baseline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510D9BA-9A6A-44F9-BED2-3F0B41780128}" type="VALUE">
                      <a:rPr lang="en-US" sz="1300" smtClean="0"/>
                      <a:pPr>
                        <a:defRPr sz="13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defRPr>
                      </a:pPr>
                      <a:t>[VALUE]</a:t>
                    </a:fld>
                    <a:r>
                      <a:rPr lang="en-US" sz="1300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8D2E-49CC-A816-20E8A1A28E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'Storage Data - GIE'!$P$2:$P$366</c:f>
              <c:strCache>
                <c:ptCount val="336"/>
                <c:pt idx="0">
                  <c:v>January</c:v>
                </c:pt>
                <c:pt idx="31">
                  <c:v>February</c:v>
                </c:pt>
                <c:pt idx="60">
                  <c:v>March</c:v>
                </c:pt>
                <c:pt idx="91">
                  <c:v>April</c:v>
                </c:pt>
                <c:pt idx="121">
                  <c:v>May</c:v>
                </c:pt>
                <c:pt idx="152">
                  <c:v>June</c:v>
                </c:pt>
                <c:pt idx="182">
                  <c:v>July</c:v>
                </c:pt>
                <c:pt idx="213">
                  <c:v>August</c:v>
                </c:pt>
                <c:pt idx="244">
                  <c:v>September</c:v>
                </c:pt>
                <c:pt idx="274">
                  <c:v>October</c:v>
                </c:pt>
                <c:pt idx="305">
                  <c:v>November</c:v>
                </c:pt>
                <c:pt idx="335">
                  <c:v>December</c:v>
                </c:pt>
              </c:strCache>
            </c:strRef>
          </c:cat>
          <c:val>
            <c:numRef>
              <c:f>'Storage Data - GIE'!$AB$2:$AB$366</c:f>
              <c:numCache>
                <c:formatCode>General</c:formatCode>
                <c:ptCount val="365"/>
                <c:pt idx="0">
                  <c:v>83.5</c:v>
                </c:pt>
                <c:pt idx="1">
                  <c:v>83.49</c:v>
                </c:pt>
                <c:pt idx="2">
                  <c:v>83.41</c:v>
                </c:pt>
                <c:pt idx="3">
                  <c:v>83.34</c:v>
                </c:pt>
                <c:pt idx="4">
                  <c:v>83.21</c:v>
                </c:pt>
                <c:pt idx="5">
                  <c:v>83.16</c:v>
                </c:pt>
                <c:pt idx="6">
                  <c:v>83.12</c:v>
                </c:pt>
                <c:pt idx="7">
                  <c:v>83.05</c:v>
                </c:pt>
                <c:pt idx="8">
                  <c:v>82.83</c:v>
                </c:pt>
                <c:pt idx="9">
                  <c:v>82.59</c:v>
                </c:pt>
                <c:pt idx="10">
                  <c:v>82.32</c:v>
                </c:pt>
                <c:pt idx="11">
                  <c:v>82.12</c:v>
                </c:pt>
                <c:pt idx="12">
                  <c:v>81.88</c:v>
                </c:pt>
                <c:pt idx="13">
                  <c:v>81.69</c:v>
                </c:pt>
                <c:pt idx="14">
                  <c:v>81.48</c:v>
                </c:pt>
                <c:pt idx="15">
                  <c:v>81.06</c:v>
                </c:pt>
                <c:pt idx="16">
                  <c:v>80.58</c:v>
                </c:pt>
                <c:pt idx="17">
                  <c:v>80.09</c:v>
                </c:pt>
                <c:pt idx="18">
                  <c:v>79.489999999999995</c:v>
                </c:pt>
                <c:pt idx="19">
                  <c:v>78.88</c:v>
                </c:pt>
                <c:pt idx="20">
                  <c:v>78.349999999999994</c:v>
                </c:pt>
                <c:pt idx="21">
                  <c:v>77.8</c:v>
                </c:pt>
                <c:pt idx="22">
                  <c:v>76.95</c:v>
                </c:pt>
                <c:pt idx="23">
                  <c:v>76.22</c:v>
                </c:pt>
                <c:pt idx="24">
                  <c:v>75.63</c:v>
                </c:pt>
                <c:pt idx="25">
                  <c:v>74.989999999999995</c:v>
                </c:pt>
                <c:pt idx="26">
                  <c:v>74.290000000000006</c:v>
                </c:pt>
                <c:pt idx="27">
                  <c:v>73.709999999999994</c:v>
                </c:pt>
                <c:pt idx="28">
                  <c:v>73.180000000000007</c:v>
                </c:pt>
                <c:pt idx="29">
                  <c:v>72.599999999999994</c:v>
                </c:pt>
                <c:pt idx="30">
                  <c:v>72.069999999999993</c:v>
                </c:pt>
                <c:pt idx="31">
                  <c:v>71.599999999999994</c:v>
                </c:pt>
                <c:pt idx="32">
                  <c:v>71.150000000000006</c:v>
                </c:pt>
                <c:pt idx="33">
                  <c:v>70.760000000000005</c:v>
                </c:pt>
                <c:pt idx="34">
                  <c:v>70.45</c:v>
                </c:pt>
                <c:pt idx="35">
                  <c:v>70.14</c:v>
                </c:pt>
                <c:pt idx="36">
                  <c:v>69.489999999999995</c:v>
                </c:pt>
                <c:pt idx="37">
                  <c:v>68.84</c:v>
                </c:pt>
                <c:pt idx="38">
                  <c:v>68.180000000000007</c:v>
                </c:pt>
                <c:pt idx="39">
                  <c:v>67.5</c:v>
                </c:pt>
                <c:pt idx="40">
                  <c:v>66.92</c:v>
                </c:pt>
                <c:pt idx="41">
                  <c:v>66.48</c:v>
                </c:pt>
                <c:pt idx="42">
                  <c:v>66.13</c:v>
                </c:pt>
                <c:pt idx="43">
                  <c:v>65.66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D2E-49CC-A816-20E8A1A28E04}"/>
            </c:ext>
          </c:extLst>
        </c:ser>
        <c:ser>
          <c:idx val="12"/>
          <c:order val="12"/>
          <c:tx>
            <c:strRef>
              <c:f>'Storage Data - GIE'!$AC$1</c:f>
              <c:strCache>
                <c:ptCount val="1"/>
                <c:pt idx="0">
                  <c:v>10-year avrg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'Storage Data - GIE'!$P$2:$P$366</c:f>
              <c:strCache>
                <c:ptCount val="336"/>
                <c:pt idx="0">
                  <c:v>January</c:v>
                </c:pt>
                <c:pt idx="31">
                  <c:v>February</c:v>
                </c:pt>
                <c:pt idx="60">
                  <c:v>March</c:v>
                </c:pt>
                <c:pt idx="91">
                  <c:v>April</c:v>
                </c:pt>
                <c:pt idx="121">
                  <c:v>May</c:v>
                </c:pt>
                <c:pt idx="152">
                  <c:v>June</c:v>
                </c:pt>
                <c:pt idx="182">
                  <c:v>July</c:v>
                </c:pt>
                <c:pt idx="213">
                  <c:v>August</c:v>
                </c:pt>
                <c:pt idx="244">
                  <c:v>September</c:v>
                </c:pt>
                <c:pt idx="274">
                  <c:v>October</c:v>
                </c:pt>
                <c:pt idx="305">
                  <c:v>November</c:v>
                </c:pt>
                <c:pt idx="335">
                  <c:v>December</c:v>
                </c:pt>
              </c:strCache>
            </c:strRef>
          </c:cat>
          <c:val>
            <c:numRef>
              <c:f>'Storage Data - GIE'!$AC$2:$AC$366</c:f>
              <c:numCache>
                <c:formatCode>General</c:formatCode>
                <c:ptCount val="365"/>
                <c:pt idx="0">
                  <c:v>72.176999999999992</c:v>
                </c:pt>
                <c:pt idx="1">
                  <c:v>71.802999999999997</c:v>
                </c:pt>
                <c:pt idx="2">
                  <c:v>71.371000000000009</c:v>
                </c:pt>
                <c:pt idx="3">
                  <c:v>70.922999999999988</c:v>
                </c:pt>
                <c:pt idx="4">
                  <c:v>70.456999999999994</c:v>
                </c:pt>
                <c:pt idx="5">
                  <c:v>69.984000000000009</c:v>
                </c:pt>
                <c:pt idx="6">
                  <c:v>69.472999999999985</c:v>
                </c:pt>
                <c:pt idx="7">
                  <c:v>68.956999999999994</c:v>
                </c:pt>
                <c:pt idx="8">
                  <c:v>68.439000000000007</c:v>
                </c:pt>
                <c:pt idx="9">
                  <c:v>67.938999999999993</c:v>
                </c:pt>
                <c:pt idx="10">
                  <c:v>67.432999999999993</c:v>
                </c:pt>
                <c:pt idx="11">
                  <c:v>66.955999999999989</c:v>
                </c:pt>
                <c:pt idx="12">
                  <c:v>66.469000000000008</c:v>
                </c:pt>
                <c:pt idx="13">
                  <c:v>65.909000000000006</c:v>
                </c:pt>
                <c:pt idx="14">
                  <c:v>65.299000000000007</c:v>
                </c:pt>
                <c:pt idx="15">
                  <c:v>64.676999999999992</c:v>
                </c:pt>
                <c:pt idx="16">
                  <c:v>64.032000000000011</c:v>
                </c:pt>
                <c:pt idx="17">
                  <c:v>63.357000000000006</c:v>
                </c:pt>
                <c:pt idx="18">
                  <c:v>62.70000000000001</c:v>
                </c:pt>
                <c:pt idx="19">
                  <c:v>62.065999999999995</c:v>
                </c:pt>
                <c:pt idx="20">
                  <c:v>61.44</c:v>
                </c:pt>
                <c:pt idx="21">
                  <c:v>60.804999999999993</c:v>
                </c:pt>
                <c:pt idx="22">
                  <c:v>60.145000000000017</c:v>
                </c:pt>
                <c:pt idx="23">
                  <c:v>59.537999999999997</c:v>
                </c:pt>
                <c:pt idx="24">
                  <c:v>58.926000000000002</c:v>
                </c:pt>
                <c:pt idx="25">
                  <c:v>58.358000000000004</c:v>
                </c:pt>
                <c:pt idx="26">
                  <c:v>57.797999999999988</c:v>
                </c:pt>
                <c:pt idx="27">
                  <c:v>57.243999999999993</c:v>
                </c:pt>
                <c:pt idx="28">
                  <c:v>56.698</c:v>
                </c:pt>
                <c:pt idx="29">
                  <c:v>56.15</c:v>
                </c:pt>
                <c:pt idx="30">
                  <c:v>55.596000000000004</c:v>
                </c:pt>
                <c:pt idx="31">
                  <c:v>55.096000000000004</c:v>
                </c:pt>
                <c:pt idx="32">
                  <c:v>54.594000000000008</c:v>
                </c:pt>
                <c:pt idx="33">
                  <c:v>54.041999999999994</c:v>
                </c:pt>
                <c:pt idx="34">
                  <c:v>53.525999999999996</c:v>
                </c:pt>
                <c:pt idx="35">
                  <c:v>52.940999999999995</c:v>
                </c:pt>
                <c:pt idx="36">
                  <c:v>52.328999999999994</c:v>
                </c:pt>
                <c:pt idx="37">
                  <c:v>51.750999999999998</c:v>
                </c:pt>
                <c:pt idx="38">
                  <c:v>51.147999999999996</c:v>
                </c:pt>
                <c:pt idx="39">
                  <c:v>50.559999999999988</c:v>
                </c:pt>
                <c:pt idx="40">
                  <c:v>49.981000000000002</c:v>
                </c:pt>
                <c:pt idx="41">
                  <c:v>49.384999999999998</c:v>
                </c:pt>
                <c:pt idx="42">
                  <c:v>48.778000000000006</c:v>
                </c:pt>
                <c:pt idx="43">
                  <c:v>48.17199999999999</c:v>
                </c:pt>
                <c:pt idx="44">
                  <c:v>47.635000000000005</c:v>
                </c:pt>
                <c:pt idx="45">
                  <c:v>47.166999999999994</c:v>
                </c:pt>
                <c:pt idx="46">
                  <c:v>46.743000000000002</c:v>
                </c:pt>
                <c:pt idx="47">
                  <c:v>46.30299999999999</c:v>
                </c:pt>
                <c:pt idx="48">
                  <c:v>45.923000000000002</c:v>
                </c:pt>
                <c:pt idx="49">
                  <c:v>45.517999999999994</c:v>
                </c:pt>
                <c:pt idx="50">
                  <c:v>45.088999999999999</c:v>
                </c:pt>
                <c:pt idx="51">
                  <c:v>44.61</c:v>
                </c:pt>
                <c:pt idx="52">
                  <c:v>44.236000000000004</c:v>
                </c:pt>
                <c:pt idx="53">
                  <c:v>43.867000000000004</c:v>
                </c:pt>
                <c:pt idx="54">
                  <c:v>43.488000000000007</c:v>
                </c:pt>
                <c:pt idx="55">
                  <c:v>43.095999999999997</c:v>
                </c:pt>
                <c:pt idx="56">
                  <c:v>42.688000000000002</c:v>
                </c:pt>
                <c:pt idx="57">
                  <c:v>42.26700000000001</c:v>
                </c:pt>
                <c:pt idx="58">
                  <c:v>41.849000000000004</c:v>
                </c:pt>
                <c:pt idx="59">
                  <c:v>41.501000000000005</c:v>
                </c:pt>
                <c:pt idx="60">
                  <c:v>41.164999999999992</c:v>
                </c:pt>
                <c:pt idx="61">
                  <c:v>40.829000000000008</c:v>
                </c:pt>
                <c:pt idx="62">
                  <c:v>40.505999999999993</c:v>
                </c:pt>
                <c:pt idx="63">
                  <c:v>40.183</c:v>
                </c:pt>
                <c:pt idx="64">
                  <c:v>39.867000000000004</c:v>
                </c:pt>
                <c:pt idx="65">
                  <c:v>39.539000000000001</c:v>
                </c:pt>
                <c:pt idx="66">
                  <c:v>39.295000000000002</c:v>
                </c:pt>
                <c:pt idx="67">
                  <c:v>39.065999999999995</c:v>
                </c:pt>
                <c:pt idx="68">
                  <c:v>38.856999999999999</c:v>
                </c:pt>
                <c:pt idx="69">
                  <c:v>38.651000000000003</c:v>
                </c:pt>
                <c:pt idx="70">
                  <c:v>38.448999999999998</c:v>
                </c:pt>
                <c:pt idx="71">
                  <c:v>38.195999999999991</c:v>
                </c:pt>
                <c:pt idx="72">
                  <c:v>37.975000000000001</c:v>
                </c:pt>
                <c:pt idx="73">
                  <c:v>37.760000000000005</c:v>
                </c:pt>
                <c:pt idx="74">
                  <c:v>37.581999999999994</c:v>
                </c:pt>
                <c:pt idx="75">
                  <c:v>37.387999999999991</c:v>
                </c:pt>
                <c:pt idx="76">
                  <c:v>37.166000000000004</c:v>
                </c:pt>
                <c:pt idx="77">
                  <c:v>36.954999999999998</c:v>
                </c:pt>
                <c:pt idx="78">
                  <c:v>36.747999999999998</c:v>
                </c:pt>
                <c:pt idx="79">
                  <c:v>36.589000000000006</c:v>
                </c:pt>
                <c:pt idx="80">
                  <c:v>36.414999999999999</c:v>
                </c:pt>
                <c:pt idx="81">
                  <c:v>36.249000000000002</c:v>
                </c:pt>
                <c:pt idx="82">
                  <c:v>36.087000000000003</c:v>
                </c:pt>
                <c:pt idx="83">
                  <c:v>35.958000000000006</c:v>
                </c:pt>
                <c:pt idx="84">
                  <c:v>35.811</c:v>
                </c:pt>
                <c:pt idx="85">
                  <c:v>35.67</c:v>
                </c:pt>
                <c:pt idx="86">
                  <c:v>35.577999999999996</c:v>
                </c:pt>
                <c:pt idx="87">
                  <c:v>35.551000000000002</c:v>
                </c:pt>
                <c:pt idx="88">
                  <c:v>35.548000000000002</c:v>
                </c:pt>
                <c:pt idx="89">
                  <c:v>35.561000000000007</c:v>
                </c:pt>
                <c:pt idx="90">
                  <c:v>35.826999999999998</c:v>
                </c:pt>
                <c:pt idx="91">
                  <c:v>35.400000000000006</c:v>
                </c:pt>
                <c:pt idx="92">
                  <c:v>35.402999999999999</c:v>
                </c:pt>
                <c:pt idx="93">
                  <c:v>35.450000000000003</c:v>
                </c:pt>
                <c:pt idx="94">
                  <c:v>35.506000000000007</c:v>
                </c:pt>
                <c:pt idx="95">
                  <c:v>35.572999999999993</c:v>
                </c:pt>
                <c:pt idx="96">
                  <c:v>35.701000000000008</c:v>
                </c:pt>
                <c:pt idx="97">
                  <c:v>35.781999999999996</c:v>
                </c:pt>
                <c:pt idx="98">
                  <c:v>35.780999999999992</c:v>
                </c:pt>
                <c:pt idx="99">
                  <c:v>35.872</c:v>
                </c:pt>
                <c:pt idx="100">
                  <c:v>35.978999999999999</c:v>
                </c:pt>
                <c:pt idx="101">
                  <c:v>35.856999999999992</c:v>
                </c:pt>
                <c:pt idx="102">
                  <c:v>35.965000000000003</c:v>
                </c:pt>
                <c:pt idx="103">
                  <c:v>35.964999999999989</c:v>
                </c:pt>
                <c:pt idx="104">
                  <c:v>36.222999999999999</c:v>
                </c:pt>
                <c:pt idx="105">
                  <c:v>36.359000000000002</c:v>
                </c:pt>
                <c:pt idx="106">
                  <c:v>36.531999999999996</c:v>
                </c:pt>
                <c:pt idx="107">
                  <c:v>36.719000000000008</c:v>
                </c:pt>
                <c:pt idx="108">
                  <c:v>36.893999999999998</c:v>
                </c:pt>
                <c:pt idx="109">
                  <c:v>37.091000000000001</c:v>
                </c:pt>
                <c:pt idx="110">
                  <c:v>37.319000000000003</c:v>
                </c:pt>
                <c:pt idx="111">
                  <c:v>37.57</c:v>
                </c:pt>
                <c:pt idx="112">
                  <c:v>37.747999999999998</c:v>
                </c:pt>
                <c:pt idx="113">
                  <c:v>38.043999999999997</c:v>
                </c:pt>
                <c:pt idx="114">
                  <c:v>38.241999999999997</c:v>
                </c:pt>
                <c:pt idx="115">
                  <c:v>38.506</c:v>
                </c:pt>
                <c:pt idx="116">
                  <c:v>38.667000000000002</c:v>
                </c:pt>
                <c:pt idx="117">
                  <c:v>38.839999999999996</c:v>
                </c:pt>
                <c:pt idx="118">
                  <c:v>39.023000000000003</c:v>
                </c:pt>
                <c:pt idx="119">
                  <c:v>39.224000000000004</c:v>
                </c:pt>
                <c:pt idx="120">
                  <c:v>39.462999999999994</c:v>
                </c:pt>
                <c:pt idx="121">
                  <c:v>39.775999999999996</c:v>
                </c:pt>
                <c:pt idx="122">
                  <c:v>40.034999999999997</c:v>
                </c:pt>
                <c:pt idx="123">
                  <c:v>40.296000000000006</c:v>
                </c:pt>
                <c:pt idx="124">
                  <c:v>40.567999999999998</c:v>
                </c:pt>
                <c:pt idx="125">
                  <c:v>40.835000000000001</c:v>
                </c:pt>
                <c:pt idx="126">
                  <c:v>41.113</c:v>
                </c:pt>
                <c:pt idx="127">
                  <c:v>41.410000000000004</c:v>
                </c:pt>
                <c:pt idx="128">
                  <c:v>41.73899999999999</c:v>
                </c:pt>
                <c:pt idx="129">
                  <c:v>42.143000000000001</c:v>
                </c:pt>
                <c:pt idx="130">
                  <c:v>42.482999999999997</c:v>
                </c:pt>
                <c:pt idx="131">
                  <c:v>42.811999999999998</c:v>
                </c:pt>
                <c:pt idx="132">
                  <c:v>43.101999999999997</c:v>
                </c:pt>
                <c:pt idx="133">
                  <c:v>43.408000000000001</c:v>
                </c:pt>
                <c:pt idx="134">
                  <c:v>43.692999999999998</c:v>
                </c:pt>
                <c:pt idx="135">
                  <c:v>43.986000000000004</c:v>
                </c:pt>
                <c:pt idx="136">
                  <c:v>44.289000000000001</c:v>
                </c:pt>
                <c:pt idx="137">
                  <c:v>44.607000000000006</c:v>
                </c:pt>
                <c:pt idx="138">
                  <c:v>44.883000000000003</c:v>
                </c:pt>
                <c:pt idx="139">
                  <c:v>45.217999999999996</c:v>
                </c:pt>
                <c:pt idx="140">
                  <c:v>45.555999999999997</c:v>
                </c:pt>
                <c:pt idx="141">
                  <c:v>45.885000000000005</c:v>
                </c:pt>
                <c:pt idx="142">
                  <c:v>46.241999999999997</c:v>
                </c:pt>
                <c:pt idx="143">
                  <c:v>46.591000000000001</c:v>
                </c:pt>
                <c:pt idx="144">
                  <c:v>46.946000000000005</c:v>
                </c:pt>
                <c:pt idx="145">
                  <c:v>47.304000000000009</c:v>
                </c:pt>
                <c:pt idx="146">
                  <c:v>47.650999999999996</c:v>
                </c:pt>
                <c:pt idx="147">
                  <c:v>47.974000000000004</c:v>
                </c:pt>
                <c:pt idx="148">
                  <c:v>48.305999999999997</c:v>
                </c:pt>
                <c:pt idx="149">
                  <c:v>48.660999999999987</c:v>
                </c:pt>
                <c:pt idx="150">
                  <c:v>48.865000000000002</c:v>
                </c:pt>
                <c:pt idx="151">
                  <c:v>49.212999999999994</c:v>
                </c:pt>
                <c:pt idx="152">
                  <c:v>49.697000000000003</c:v>
                </c:pt>
                <c:pt idx="153">
                  <c:v>50.052</c:v>
                </c:pt>
                <c:pt idx="154">
                  <c:v>50.402999999999999</c:v>
                </c:pt>
                <c:pt idx="155">
                  <c:v>50.744999999999997</c:v>
                </c:pt>
                <c:pt idx="156">
                  <c:v>51.103000000000002</c:v>
                </c:pt>
                <c:pt idx="157">
                  <c:v>51.457999999999991</c:v>
                </c:pt>
                <c:pt idx="158">
                  <c:v>51.815999999999995</c:v>
                </c:pt>
                <c:pt idx="159">
                  <c:v>52.177</c:v>
                </c:pt>
                <c:pt idx="160">
                  <c:v>52.507999999999996</c:v>
                </c:pt>
                <c:pt idx="161">
                  <c:v>52.847999999999999</c:v>
                </c:pt>
                <c:pt idx="162">
                  <c:v>53.196000000000005</c:v>
                </c:pt>
                <c:pt idx="163">
                  <c:v>53.556000000000004</c:v>
                </c:pt>
                <c:pt idx="164">
                  <c:v>53.914000000000001</c:v>
                </c:pt>
                <c:pt idx="165">
                  <c:v>54.258000000000003</c:v>
                </c:pt>
                <c:pt idx="166">
                  <c:v>54.592999999999996</c:v>
                </c:pt>
                <c:pt idx="167">
                  <c:v>54.927999999999997</c:v>
                </c:pt>
                <c:pt idx="168">
                  <c:v>55.256999999999991</c:v>
                </c:pt>
                <c:pt idx="169">
                  <c:v>55.576000000000001</c:v>
                </c:pt>
                <c:pt idx="170">
                  <c:v>55.897999999999989</c:v>
                </c:pt>
                <c:pt idx="171">
                  <c:v>56.228000000000009</c:v>
                </c:pt>
                <c:pt idx="172">
                  <c:v>56.499000000000002</c:v>
                </c:pt>
                <c:pt idx="173">
                  <c:v>56.828999999999994</c:v>
                </c:pt>
                <c:pt idx="174">
                  <c:v>57.154999999999994</c:v>
                </c:pt>
                <c:pt idx="175">
                  <c:v>57.551000000000002</c:v>
                </c:pt>
                <c:pt idx="176">
                  <c:v>57.894000000000005</c:v>
                </c:pt>
                <c:pt idx="177">
                  <c:v>58.202000000000012</c:v>
                </c:pt>
                <c:pt idx="178">
                  <c:v>58.547000000000004</c:v>
                </c:pt>
                <c:pt idx="179">
                  <c:v>58.916000000000011</c:v>
                </c:pt>
                <c:pt idx="180">
                  <c:v>59.263999999999989</c:v>
                </c:pt>
                <c:pt idx="181">
                  <c:v>59.585000000000001</c:v>
                </c:pt>
                <c:pt idx="182">
                  <c:v>59.908000000000001</c:v>
                </c:pt>
                <c:pt idx="183">
                  <c:v>60.275999999999996</c:v>
                </c:pt>
                <c:pt idx="184">
                  <c:v>60.638999999999996</c:v>
                </c:pt>
                <c:pt idx="185">
                  <c:v>61.009</c:v>
                </c:pt>
                <c:pt idx="186">
                  <c:v>61.378999999999998</c:v>
                </c:pt>
                <c:pt idx="187">
                  <c:v>61.714999999999996</c:v>
                </c:pt>
                <c:pt idx="188">
                  <c:v>62.04999999999999</c:v>
                </c:pt>
                <c:pt idx="189">
                  <c:v>62.390000000000008</c:v>
                </c:pt>
                <c:pt idx="190">
                  <c:v>62.69</c:v>
                </c:pt>
                <c:pt idx="191">
                  <c:v>63.017999999999994</c:v>
                </c:pt>
                <c:pt idx="192">
                  <c:v>63.343000000000004</c:v>
                </c:pt>
                <c:pt idx="193">
                  <c:v>63.685000000000002</c:v>
                </c:pt>
                <c:pt idx="194">
                  <c:v>64.045999999999992</c:v>
                </c:pt>
                <c:pt idx="195">
                  <c:v>64.369</c:v>
                </c:pt>
                <c:pt idx="196">
                  <c:v>64.681999999999988</c:v>
                </c:pt>
                <c:pt idx="197">
                  <c:v>64.978999999999999</c:v>
                </c:pt>
                <c:pt idx="198">
                  <c:v>65.292000000000002</c:v>
                </c:pt>
                <c:pt idx="199">
                  <c:v>65.597000000000008</c:v>
                </c:pt>
                <c:pt idx="200">
                  <c:v>65.929999999999993</c:v>
                </c:pt>
                <c:pt idx="201">
                  <c:v>66.250000000000014</c:v>
                </c:pt>
                <c:pt idx="202">
                  <c:v>66.563999999999993</c:v>
                </c:pt>
                <c:pt idx="203">
                  <c:v>66.885999999999996</c:v>
                </c:pt>
                <c:pt idx="204">
                  <c:v>67.209000000000003</c:v>
                </c:pt>
                <c:pt idx="205">
                  <c:v>67.545999999999992</c:v>
                </c:pt>
                <c:pt idx="206">
                  <c:v>67.875999999999991</c:v>
                </c:pt>
                <c:pt idx="207">
                  <c:v>68.242000000000004</c:v>
                </c:pt>
                <c:pt idx="208">
                  <c:v>68.608999999999995</c:v>
                </c:pt>
                <c:pt idx="209">
                  <c:v>68.936999999999998</c:v>
                </c:pt>
                <c:pt idx="210">
                  <c:v>69.298999999999992</c:v>
                </c:pt>
                <c:pt idx="211">
                  <c:v>69.675000000000011</c:v>
                </c:pt>
                <c:pt idx="212">
                  <c:v>70.003000000000014</c:v>
                </c:pt>
                <c:pt idx="213">
                  <c:v>70.364000000000004</c:v>
                </c:pt>
                <c:pt idx="214">
                  <c:v>70.730999999999995</c:v>
                </c:pt>
                <c:pt idx="215">
                  <c:v>71.093999999999994</c:v>
                </c:pt>
                <c:pt idx="216">
                  <c:v>71.430999999999997</c:v>
                </c:pt>
                <c:pt idx="217">
                  <c:v>71.789999999999992</c:v>
                </c:pt>
                <c:pt idx="218">
                  <c:v>72.152999999999992</c:v>
                </c:pt>
                <c:pt idx="219">
                  <c:v>72.554000000000002</c:v>
                </c:pt>
                <c:pt idx="220">
                  <c:v>72.939000000000007</c:v>
                </c:pt>
                <c:pt idx="221">
                  <c:v>73.290999999999997</c:v>
                </c:pt>
                <c:pt idx="222">
                  <c:v>73.64200000000001</c:v>
                </c:pt>
                <c:pt idx="223">
                  <c:v>73.989999999999995</c:v>
                </c:pt>
                <c:pt idx="224">
                  <c:v>74.317999999999998</c:v>
                </c:pt>
                <c:pt idx="225">
                  <c:v>74.671999999999997</c:v>
                </c:pt>
                <c:pt idx="226">
                  <c:v>75.042000000000002</c:v>
                </c:pt>
                <c:pt idx="227">
                  <c:v>75.402999999999992</c:v>
                </c:pt>
                <c:pt idx="228">
                  <c:v>75.760999999999996</c:v>
                </c:pt>
                <c:pt idx="229">
                  <c:v>76.11</c:v>
                </c:pt>
                <c:pt idx="230">
                  <c:v>76.448000000000008</c:v>
                </c:pt>
                <c:pt idx="231">
                  <c:v>76.780999999999992</c:v>
                </c:pt>
                <c:pt idx="232">
                  <c:v>77.109000000000009</c:v>
                </c:pt>
                <c:pt idx="233">
                  <c:v>77.436999999999983</c:v>
                </c:pt>
                <c:pt idx="234">
                  <c:v>77.741000000000014</c:v>
                </c:pt>
                <c:pt idx="235">
                  <c:v>78.054000000000002</c:v>
                </c:pt>
                <c:pt idx="236">
                  <c:v>78.355000000000018</c:v>
                </c:pt>
                <c:pt idx="237">
                  <c:v>78.634999999999991</c:v>
                </c:pt>
                <c:pt idx="238">
                  <c:v>78.923000000000002</c:v>
                </c:pt>
                <c:pt idx="239">
                  <c:v>79.194000000000003</c:v>
                </c:pt>
                <c:pt idx="240">
                  <c:v>79.465000000000003</c:v>
                </c:pt>
                <c:pt idx="241">
                  <c:v>79.744</c:v>
                </c:pt>
                <c:pt idx="242">
                  <c:v>80.010999999999996</c:v>
                </c:pt>
                <c:pt idx="243">
                  <c:v>80.284999999999997</c:v>
                </c:pt>
                <c:pt idx="244">
                  <c:v>80.522999999999996</c:v>
                </c:pt>
                <c:pt idx="245">
                  <c:v>80.753999999999991</c:v>
                </c:pt>
                <c:pt idx="246">
                  <c:v>81.024000000000001</c:v>
                </c:pt>
                <c:pt idx="247">
                  <c:v>81.304000000000002</c:v>
                </c:pt>
                <c:pt idx="248">
                  <c:v>81.557000000000002</c:v>
                </c:pt>
                <c:pt idx="249">
                  <c:v>81.805999999999997</c:v>
                </c:pt>
                <c:pt idx="250">
                  <c:v>82.120999999999995</c:v>
                </c:pt>
                <c:pt idx="251">
                  <c:v>82.353999999999999</c:v>
                </c:pt>
                <c:pt idx="252">
                  <c:v>82.59099999999998</c:v>
                </c:pt>
                <c:pt idx="253">
                  <c:v>82.805000000000007</c:v>
                </c:pt>
                <c:pt idx="254">
                  <c:v>83.037000000000006</c:v>
                </c:pt>
                <c:pt idx="255">
                  <c:v>83.264999999999986</c:v>
                </c:pt>
                <c:pt idx="256">
                  <c:v>83.49799999999999</c:v>
                </c:pt>
                <c:pt idx="257">
                  <c:v>83.718000000000004</c:v>
                </c:pt>
                <c:pt idx="258">
                  <c:v>83.931999999999988</c:v>
                </c:pt>
                <c:pt idx="259">
                  <c:v>84.135999999999996</c:v>
                </c:pt>
                <c:pt idx="260">
                  <c:v>84.311000000000007</c:v>
                </c:pt>
                <c:pt idx="261">
                  <c:v>84.50800000000001</c:v>
                </c:pt>
                <c:pt idx="262">
                  <c:v>84.710999999999984</c:v>
                </c:pt>
                <c:pt idx="263">
                  <c:v>84.822000000000003</c:v>
                </c:pt>
                <c:pt idx="264">
                  <c:v>85.02000000000001</c:v>
                </c:pt>
                <c:pt idx="265">
                  <c:v>85.269000000000005</c:v>
                </c:pt>
                <c:pt idx="266">
                  <c:v>85.456999999999994</c:v>
                </c:pt>
                <c:pt idx="267">
                  <c:v>85.657999999999987</c:v>
                </c:pt>
                <c:pt idx="268">
                  <c:v>85.852999999999994</c:v>
                </c:pt>
                <c:pt idx="269">
                  <c:v>86.043999999999983</c:v>
                </c:pt>
                <c:pt idx="270">
                  <c:v>86.245000000000005</c:v>
                </c:pt>
                <c:pt idx="271">
                  <c:v>86.441999999999993</c:v>
                </c:pt>
                <c:pt idx="272">
                  <c:v>86.594999999999999</c:v>
                </c:pt>
                <c:pt idx="273">
                  <c:v>86.753999999999991</c:v>
                </c:pt>
                <c:pt idx="274">
                  <c:v>86.900999999999982</c:v>
                </c:pt>
                <c:pt idx="275">
                  <c:v>87.073000000000008</c:v>
                </c:pt>
                <c:pt idx="276">
                  <c:v>87.222999999999999</c:v>
                </c:pt>
                <c:pt idx="277">
                  <c:v>87.409000000000006</c:v>
                </c:pt>
                <c:pt idx="278">
                  <c:v>87.556999999999988</c:v>
                </c:pt>
                <c:pt idx="279">
                  <c:v>87.674999999999997</c:v>
                </c:pt>
                <c:pt idx="280">
                  <c:v>87.78</c:v>
                </c:pt>
                <c:pt idx="281">
                  <c:v>87.885000000000005</c:v>
                </c:pt>
                <c:pt idx="282">
                  <c:v>88.00800000000001</c:v>
                </c:pt>
                <c:pt idx="283">
                  <c:v>88.114000000000004</c:v>
                </c:pt>
                <c:pt idx="284">
                  <c:v>88.218999999999994</c:v>
                </c:pt>
                <c:pt idx="285">
                  <c:v>88.304999999999993</c:v>
                </c:pt>
                <c:pt idx="286">
                  <c:v>88.359999999999985</c:v>
                </c:pt>
                <c:pt idx="287">
                  <c:v>88.419000000000011</c:v>
                </c:pt>
                <c:pt idx="288">
                  <c:v>88.47499999999998</c:v>
                </c:pt>
                <c:pt idx="289">
                  <c:v>88.546999999999997</c:v>
                </c:pt>
                <c:pt idx="290">
                  <c:v>88.593000000000004</c:v>
                </c:pt>
                <c:pt idx="291">
                  <c:v>88.686999999999998</c:v>
                </c:pt>
                <c:pt idx="292">
                  <c:v>88.748999999999995</c:v>
                </c:pt>
                <c:pt idx="293">
                  <c:v>88.810999999999993</c:v>
                </c:pt>
                <c:pt idx="294">
                  <c:v>88.844999999999999</c:v>
                </c:pt>
                <c:pt idx="295">
                  <c:v>88.871000000000009</c:v>
                </c:pt>
                <c:pt idx="296">
                  <c:v>88.914000000000016</c:v>
                </c:pt>
                <c:pt idx="297">
                  <c:v>88.951000000000008</c:v>
                </c:pt>
                <c:pt idx="298">
                  <c:v>88.992999999999995</c:v>
                </c:pt>
                <c:pt idx="299">
                  <c:v>89.022999999999996</c:v>
                </c:pt>
                <c:pt idx="300">
                  <c:v>89.013000000000005</c:v>
                </c:pt>
                <c:pt idx="301">
                  <c:v>88.974999999999994</c:v>
                </c:pt>
                <c:pt idx="302">
                  <c:v>88.924000000000007</c:v>
                </c:pt>
                <c:pt idx="303">
                  <c:v>88.927999999999997</c:v>
                </c:pt>
                <c:pt idx="304">
                  <c:v>88.929000000000002</c:v>
                </c:pt>
                <c:pt idx="305">
                  <c:v>88.913000000000011</c:v>
                </c:pt>
                <c:pt idx="306">
                  <c:v>88.846999999999994</c:v>
                </c:pt>
                <c:pt idx="307">
                  <c:v>88.751000000000005</c:v>
                </c:pt>
                <c:pt idx="308">
                  <c:v>88.633999999999986</c:v>
                </c:pt>
                <c:pt idx="309">
                  <c:v>88.524999999999991</c:v>
                </c:pt>
                <c:pt idx="310">
                  <c:v>88.432999999999993</c:v>
                </c:pt>
                <c:pt idx="311">
                  <c:v>88.287000000000006</c:v>
                </c:pt>
                <c:pt idx="312">
                  <c:v>88.152000000000015</c:v>
                </c:pt>
                <c:pt idx="313">
                  <c:v>87.997</c:v>
                </c:pt>
                <c:pt idx="314">
                  <c:v>87.844000000000008</c:v>
                </c:pt>
                <c:pt idx="315">
                  <c:v>87.668999999999997</c:v>
                </c:pt>
                <c:pt idx="316">
                  <c:v>87.478999999999999</c:v>
                </c:pt>
                <c:pt idx="317">
                  <c:v>87.279000000000011</c:v>
                </c:pt>
                <c:pt idx="318">
                  <c:v>87.084999999999994</c:v>
                </c:pt>
                <c:pt idx="319">
                  <c:v>86.878999999999991</c:v>
                </c:pt>
                <c:pt idx="320">
                  <c:v>86.661999999999992</c:v>
                </c:pt>
                <c:pt idx="321">
                  <c:v>86.436999999999998</c:v>
                </c:pt>
                <c:pt idx="322">
                  <c:v>86.193000000000012</c:v>
                </c:pt>
                <c:pt idx="323">
                  <c:v>85.91</c:v>
                </c:pt>
                <c:pt idx="324">
                  <c:v>85.612999999999985</c:v>
                </c:pt>
                <c:pt idx="325">
                  <c:v>85.322000000000003</c:v>
                </c:pt>
                <c:pt idx="326">
                  <c:v>85.044000000000011</c:v>
                </c:pt>
                <c:pt idx="327">
                  <c:v>84.731999999999985</c:v>
                </c:pt>
                <c:pt idx="328">
                  <c:v>84.403999999999996</c:v>
                </c:pt>
                <c:pt idx="329">
                  <c:v>84.028000000000006</c:v>
                </c:pt>
                <c:pt idx="330">
                  <c:v>83.658000000000001</c:v>
                </c:pt>
                <c:pt idx="331">
                  <c:v>83.304000000000002</c:v>
                </c:pt>
                <c:pt idx="332">
                  <c:v>82.913000000000011</c:v>
                </c:pt>
                <c:pt idx="333">
                  <c:v>82.460000000000008</c:v>
                </c:pt>
                <c:pt idx="334">
                  <c:v>82.048000000000002</c:v>
                </c:pt>
                <c:pt idx="335">
                  <c:v>81.59899999999999</c:v>
                </c:pt>
                <c:pt idx="336">
                  <c:v>81.133999999999986</c:v>
                </c:pt>
                <c:pt idx="337">
                  <c:v>80.64700000000002</c:v>
                </c:pt>
                <c:pt idx="338">
                  <c:v>80.188000000000002</c:v>
                </c:pt>
                <c:pt idx="339">
                  <c:v>79.707999999999998</c:v>
                </c:pt>
                <c:pt idx="340">
                  <c:v>79.317999999999998</c:v>
                </c:pt>
                <c:pt idx="341">
                  <c:v>78.900999999999982</c:v>
                </c:pt>
                <c:pt idx="342">
                  <c:v>78.438999999999993</c:v>
                </c:pt>
                <c:pt idx="343">
                  <c:v>77.932999999999993</c:v>
                </c:pt>
                <c:pt idx="344">
                  <c:v>77.410000000000011</c:v>
                </c:pt>
                <c:pt idx="345">
                  <c:v>76.881</c:v>
                </c:pt>
                <c:pt idx="346">
                  <c:v>76.366000000000014</c:v>
                </c:pt>
                <c:pt idx="347">
                  <c:v>75.887</c:v>
                </c:pt>
                <c:pt idx="348">
                  <c:v>75.433000000000007</c:v>
                </c:pt>
                <c:pt idx="349">
                  <c:v>74.987999999999985</c:v>
                </c:pt>
                <c:pt idx="350">
                  <c:v>74.558999999999997</c:v>
                </c:pt>
                <c:pt idx="351">
                  <c:v>74.131</c:v>
                </c:pt>
                <c:pt idx="352">
                  <c:v>73.742999999999995</c:v>
                </c:pt>
                <c:pt idx="353">
                  <c:v>73.333999999999989</c:v>
                </c:pt>
                <c:pt idx="354">
                  <c:v>72.951999999999984</c:v>
                </c:pt>
                <c:pt idx="355">
                  <c:v>72.571999999999989</c:v>
                </c:pt>
                <c:pt idx="356">
                  <c:v>72.278999999999982</c:v>
                </c:pt>
                <c:pt idx="357">
                  <c:v>72.063000000000002</c:v>
                </c:pt>
                <c:pt idx="358">
                  <c:v>71.894999999999996</c:v>
                </c:pt>
                <c:pt idx="359">
                  <c:v>71.699000000000012</c:v>
                </c:pt>
                <c:pt idx="360">
                  <c:v>71.444999999999993</c:v>
                </c:pt>
                <c:pt idx="361">
                  <c:v>71.126999999999995</c:v>
                </c:pt>
                <c:pt idx="362">
                  <c:v>70.802999999999997</c:v>
                </c:pt>
                <c:pt idx="363">
                  <c:v>70.510000000000005</c:v>
                </c:pt>
                <c:pt idx="364">
                  <c:v>70.244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8D2E-49CC-A816-20E8A1A28E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13330992"/>
        <c:axId val="1313331408"/>
      </c:lineChart>
      <c:catAx>
        <c:axId val="131333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313331408"/>
        <c:crosses val="autoZero"/>
        <c:auto val="1"/>
        <c:lblAlgn val="ctr"/>
        <c:lblOffset val="100"/>
        <c:noMultiLvlLbl val="0"/>
      </c:catAx>
      <c:valAx>
        <c:axId val="131333140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rgbClr val="969B9B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31333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64454110479013305"/>
          <c:y val="0.40830346957043778"/>
          <c:w val="0.35545889520986707"/>
          <c:h val="0.365748375150278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 sz="1800" b="1"/>
              <a:t>Bankų paskolos gyventojams, santykis su BVP, </a:t>
            </a:r>
            <a:r>
              <a:rPr lang="en-US" sz="1800" b="1"/>
              <a:t>%</a:t>
            </a:r>
          </a:p>
        </c:rich>
      </c:tx>
      <c:layout>
        <c:manualLayout>
          <c:xMode val="edge"/>
          <c:yMode val="edge"/>
          <c:x val="0.15581454122552107"/>
          <c:y val="1.54130266370272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'Sheet 1'!$AI$11</c:f>
              <c:strCache>
                <c:ptCount val="1"/>
                <c:pt idx="0">
                  <c:v>Households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EC0-4EE9-B930-9FDB7D119CB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 1'!$AH$12:$AH$37</c:f>
              <c:strCache>
                <c:ptCount val="26"/>
                <c:pt idx="0">
                  <c:v>Rumunija</c:v>
                </c:pt>
                <c:pt idx="1">
                  <c:v>Vengrija</c:v>
                </c:pt>
                <c:pt idx="2">
                  <c:v>Latvija</c:v>
                </c:pt>
                <c:pt idx="3">
                  <c:v>Lietuva</c:v>
                </c:pt>
                <c:pt idx="4">
                  <c:v>Airija</c:v>
                </c:pt>
                <c:pt idx="5">
                  <c:v>Bulgarija</c:v>
                </c:pt>
                <c:pt idx="6">
                  <c:v>Slovėnija</c:v>
                </c:pt>
                <c:pt idx="7">
                  <c:v>Graikija</c:v>
                </c:pt>
                <c:pt idx="8">
                  <c:v>Lenkija</c:v>
                </c:pt>
                <c:pt idx="9">
                  <c:v>Estija</c:v>
                </c:pt>
                <c:pt idx="10">
                  <c:v>Čekija</c:v>
                </c:pt>
                <c:pt idx="11">
                  <c:v>Italija</c:v>
                </c:pt>
                <c:pt idx="12">
                  <c:v>Kipras</c:v>
                </c:pt>
                <c:pt idx="13">
                  <c:v>Austrija</c:v>
                </c:pt>
                <c:pt idx="14">
                  <c:v>Belgija</c:v>
                </c:pt>
                <c:pt idx="15">
                  <c:v>Slovakija</c:v>
                </c:pt>
                <c:pt idx="16">
                  <c:v>Malta</c:v>
                </c:pt>
                <c:pt idx="17">
                  <c:v>Ispanija</c:v>
                </c:pt>
                <c:pt idx="18">
                  <c:v>Vokietija</c:v>
                </c:pt>
                <c:pt idx="19">
                  <c:v>Suomija</c:v>
                </c:pt>
                <c:pt idx="20">
                  <c:v>Portugalija</c:v>
                </c:pt>
                <c:pt idx="21">
                  <c:v>Liuksemburgas</c:v>
                </c:pt>
                <c:pt idx="22">
                  <c:v>Prancūzija</c:v>
                </c:pt>
                <c:pt idx="23">
                  <c:v>Nyderlandai</c:v>
                </c:pt>
                <c:pt idx="24">
                  <c:v>Švedija</c:v>
                </c:pt>
                <c:pt idx="25">
                  <c:v>Danija</c:v>
                </c:pt>
              </c:strCache>
            </c:strRef>
          </c:cat>
          <c:val>
            <c:numRef>
              <c:f>'Sheet 1'!$AI$12:$AI$37</c:f>
              <c:numCache>
                <c:formatCode>0</c:formatCode>
                <c:ptCount val="26"/>
                <c:pt idx="0">
                  <c:v>12.617575010179575</c:v>
                </c:pt>
                <c:pt idx="1">
                  <c:v>14.798838557038559</c:v>
                </c:pt>
                <c:pt idx="2">
                  <c:v>14.867182619927371</c:v>
                </c:pt>
                <c:pt idx="3">
                  <c:v>20.36107428537381</c:v>
                </c:pt>
                <c:pt idx="4">
                  <c:v>20.896483397340166</c:v>
                </c:pt>
                <c:pt idx="5">
                  <c:v>20.955765000482511</c:v>
                </c:pt>
                <c:pt idx="6">
                  <c:v>21.087125308958001</c:v>
                </c:pt>
                <c:pt idx="7">
                  <c:v>21.510941451467502</c:v>
                </c:pt>
                <c:pt idx="8">
                  <c:v>27.185793259254819</c:v>
                </c:pt>
                <c:pt idx="9">
                  <c:v>32.54883742011512</c:v>
                </c:pt>
                <c:pt idx="10">
                  <c:v>33.420596513678241</c:v>
                </c:pt>
                <c:pt idx="11">
                  <c:v>36.551187263744225</c:v>
                </c:pt>
                <c:pt idx="12">
                  <c:v>41.815941182979074</c:v>
                </c:pt>
                <c:pt idx="13">
                  <c:v>43.620692571467231</c:v>
                </c:pt>
                <c:pt idx="14">
                  <c:v>46.033949048705892</c:v>
                </c:pt>
                <c:pt idx="15">
                  <c:v>46.653936733407534</c:v>
                </c:pt>
                <c:pt idx="16">
                  <c:v>48.174720148117466</c:v>
                </c:pt>
                <c:pt idx="17">
                  <c:v>51.74735612774866</c:v>
                </c:pt>
                <c:pt idx="18">
                  <c:v>52.090068656986588</c:v>
                </c:pt>
                <c:pt idx="19">
                  <c:v>54.378543751776554</c:v>
                </c:pt>
                <c:pt idx="20">
                  <c:v>55.468484459382907</c:v>
                </c:pt>
                <c:pt idx="21">
                  <c:v>59.941162520910375</c:v>
                </c:pt>
                <c:pt idx="22">
                  <c:v>59.99949720182213</c:v>
                </c:pt>
                <c:pt idx="23">
                  <c:v>61.748831506839139</c:v>
                </c:pt>
                <c:pt idx="24">
                  <c:v>78.727745835307999</c:v>
                </c:pt>
                <c:pt idx="25">
                  <c:v>92.998203303120533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C0-4EE9-B930-9FDB7D119C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3"/>
        <c:axId val="1295354095"/>
        <c:axId val="1295358255"/>
      </c:barChart>
      <c:catAx>
        <c:axId val="12953540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295358255"/>
        <c:crosses val="autoZero"/>
        <c:auto val="1"/>
        <c:lblAlgn val="ctr"/>
        <c:lblOffset val="100"/>
        <c:noMultiLvlLbl val="0"/>
      </c:catAx>
      <c:valAx>
        <c:axId val="1295358255"/>
        <c:scaling>
          <c:orientation val="minMax"/>
        </c:scaling>
        <c:delete val="1"/>
        <c:axPos val="b"/>
        <c:numFmt formatCode="0" sourceLinked="1"/>
        <c:majorTickMark val="none"/>
        <c:minorTickMark val="none"/>
        <c:tickLblPos val="nextTo"/>
        <c:crossAx val="12953540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 b="1"/>
              <a:t>Vartotojų lūkesčiai, 2023 m. </a:t>
            </a:r>
            <a:r>
              <a:rPr lang="en-US" b="1"/>
              <a:t>sausis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Total!$B$2</c:f>
              <c:strCache>
                <c:ptCount val="1"/>
                <c:pt idx="0">
                  <c:v>sausis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13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A2-4BE7-9D05-D49EDFCD96AD}"/>
              </c:ext>
            </c:extLst>
          </c:dPt>
          <c:dPt>
            <c:idx val="2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DA2-4BE7-9D05-D49EDFCD96AD}"/>
              </c:ext>
            </c:extLst>
          </c:dPt>
          <c:cat>
            <c:strRef>
              <c:f>Total!$A$3:$A$28</c:f>
              <c:strCache>
                <c:ptCount val="26"/>
                <c:pt idx="0">
                  <c:v>Graikija</c:v>
                </c:pt>
                <c:pt idx="1">
                  <c:v>Vengrija</c:v>
                </c:pt>
                <c:pt idx="2">
                  <c:v>Slovėnija</c:v>
                </c:pt>
                <c:pt idx="3">
                  <c:v>Portugalija</c:v>
                </c:pt>
                <c:pt idx="4">
                  <c:v>Estija</c:v>
                </c:pt>
                <c:pt idx="5">
                  <c:v>Latvija</c:v>
                </c:pt>
                <c:pt idx="6">
                  <c:v>Slovakija</c:v>
                </c:pt>
                <c:pt idx="7">
                  <c:v>Bulgarija</c:v>
                </c:pt>
                <c:pt idx="8">
                  <c:v>Austrija</c:v>
                </c:pt>
                <c:pt idx="9">
                  <c:v>Nyderlandai</c:v>
                </c:pt>
                <c:pt idx="10">
                  <c:v>Švedija</c:v>
                </c:pt>
                <c:pt idx="11">
                  <c:v>Ispanija</c:v>
                </c:pt>
                <c:pt idx="12">
                  <c:v>Kroatija</c:v>
                </c:pt>
                <c:pt idx="13">
                  <c:v>ES-27</c:v>
                </c:pt>
                <c:pt idx="14">
                  <c:v>Airija</c:v>
                </c:pt>
                <c:pt idx="15">
                  <c:v>Čekija</c:v>
                </c:pt>
                <c:pt idx="16">
                  <c:v>Kipras</c:v>
                </c:pt>
                <c:pt idx="17">
                  <c:v>Prancūzija</c:v>
                </c:pt>
                <c:pt idx="18">
                  <c:v>Vokietija</c:v>
                </c:pt>
                <c:pt idx="19">
                  <c:v>Italija</c:v>
                </c:pt>
                <c:pt idx="20">
                  <c:v>Belgija</c:v>
                </c:pt>
                <c:pt idx="21">
                  <c:v>Danija</c:v>
                </c:pt>
                <c:pt idx="22">
                  <c:v>Lenkija</c:v>
                </c:pt>
                <c:pt idx="23">
                  <c:v>Suomija</c:v>
                </c:pt>
                <c:pt idx="24">
                  <c:v>Malta</c:v>
                </c:pt>
                <c:pt idx="25">
                  <c:v>Lietuva</c:v>
                </c:pt>
              </c:strCache>
            </c:strRef>
          </c:cat>
          <c:val>
            <c:numRef>
              <c:f>Total!$B$3:$B$28</c:f>
              <c:numCache>
                <c:formatCode>General</c:formatCode>
                <c:ptCount val="26"/>
                <c:pt idx="0">
                  <c:v>-47.9</c:v>
                </c:pt>
                <c:pt idx="1">
                  <c:v>-44.7</c:v>
                </c:pt>
                <c:pt idx="2">
                  <c:v>-36.1</c:v>
                </c:pt>
                <c:pt idx="3">
                  <c:v>-35.6</c:v>
                </c:pt>
                <c:pt idx="4">
                  <c:v>-33.1</c:v>
                </c:pt>
                <c:pt idx="5">
                  <c:v>-32.4</c:v>
                </c:pt>
                <c:pt idx="6">
                  <c:v>-30.9</c:v>
                </c:pt>
                <c:pt idx="7">
                  <c:v>-29.6</c:v>
                </c:pt>
                <c:pt idx="8">
                  <c:v>-24.6</c:v>
                </c:pt>
                <c:pt idx="9">
                  <c:v>-24.1</c:v>
                </c:pt>
                <c:pt idx="10">
                  <c:v>-23.3</c:v>
                </c:pt>
                <c:pt idx="11">
                  <c:v>-23</c:v>
                </c:pt>
                <c:pt idx="12">
                  <c:v>-22.3</c:v>
                </c:pt>
                <c:pt idx="13">
                  <c:v>-22.2</c:v>
                </c:pt>
                <c:pt idx="14">
                  <c:v>-21.9</c:v>
                </c:pt>
                <c:pt idx="15">
                  <c:v>-21.5</c:v>
                </c:pt>
                <c:pt idx="16">
                  <c:v>-21.2</c:v>
                </c:pt>
                <c:pt idx="17">
                  <c:v>-20.399999999999999</c:v>
                </c:pt>
                <c:pt idx="18">
                  <c:v>-19.2</c:v>
                </c:pt>
                <c:pt idx="19">
                  <c:v>-18</c:v>
                </c:pt>
                <c:pt idx="20">
                  <c:v>-16.100000000000001</c:v>
                </c:pt>
                <c:pt idx="21">
                  <c:v>-13.4</c:v>
                </c:pt>
                <c:pt idx="22">
                  <c:v>-13.4</c:v>
                </c:pt>
                <c:pt idx="23">
                  <c:v>-13.1</c:v>
                </c:pt>
                <c:pt idx="24">
                  <c:v>-10.199999999999999</c:v>
                </c:pt>
                <c:pt idx="25">
                  <c:v>-5.6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A2-4BE7-9D05-D49EDFCD96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axId val="794968048"/>
        <c:axId val="794966800"/>
      </c:barChart>
      <c:catAx>
        <c:axId val="794968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rgbClr val="969B9B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794966800"/>
        <c:crosses val="autoZero"/>
        <c:auto val="1"/>
        <c:lblAlgn val="ctr"/>
        <c:lblOffset val="100"/>
        <c:noMultiLvlLbl val="0"/>
      </c:catAx>
      <c:valAx>
        <c:axId val="794966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rgbClr val="969B9B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794968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2000"/>
            </a:pPr>
            <a:r>
              <a:rPr lang="lt-LT" sz="2000"/>
              <a:t>Baltijos šalių ir euro zonos realaus BVP indeksas (2005 = 100), %</a:t>
            </a:r>
          </a:p>
        </c:rich>
      </c:tx>
      <c:layout>
        <c:manualLayout>
          <c:xMode val="edge"/>
          <c:yMode val="edge"/>
          <c:x val="0.19773792077271138"/>
          <c:y val="1.985776834333987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3.2164573692880151E-2"/>
          <c:y val="0.10309308977806521"/>
          <c:w val="0.94758225718350719"/>
          <c:h val="0.82147021913281926"/>
        </c:manualLayout>
      </c:layout>
      <c:lineChart>
        <c:grouping val="standard"/>
        <c:varyColors val="0"/>
        <c:ser>
          <c:idx val="0"/>
          <c:order val="0"/>
          <c:tx>
            <c:strRef>
              <c:f>Data!$A$12</c:f>
              <c:strCache>
                <c:ptCount val="1"/>
                <c:pt idx="0">
                  <c:v>Euro zona</c:v>
                </c:pt>
              </c:strCache>
            </c:strRef>
          </c:tx>
          <c:spPr>
            <a:ln w="41275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Data!$B$11:$BX$11</c:f>
              <c:numCache>
                <c:formatCode>General</c:formatCode>
                <c:ptCount val="75"/>
                <c:pt idx="0">
                  <c:v>2004</c:v>
                </c:pt>
                <c:pt idx="1">
                  <c:v>2004</c:v>
                </c:pt>
                <c:pt idx="2">
                  <c:v>2004</c:v>
                </c:pt>
                <c:pt idx="3">
                  <c:v>2004</c:v>
                </c:pt>
                <c:pt idx="4">
                  <c:v>2005</c:v>
                </c:pt>
                <c:pt idx="5">
                  <c:v>2005</c:v>
                </c:pt>
                <c:pt idx="6">
                  <c:v>2005</c:v>
                </c:pt>
                <c:pt idx="7">
                  <c:v>2005</c:v>
                </c:pt>
                <c:pt idx="8">
                  <c:v>2006</c:v>
                </c:pt>
                <c:pt idx="9">
                  <c:v>2006</c:v>
                </c:pt>
                <c:pt idx="10">
                  <c:v>2006</c:v>
                </c:pt>
                <c:pt idx="11">
                  <c:v>2006</c:v>
                </c:pt>
                <c:pt idx="12">
                  <c:v>2007</c:v>
                </c:pt>
                <c:pt idx="13">
                  <c:v>2007</c:v>
                </c:pt>
                <c:pt idx="14">
                  <c:v>2007</c:v>
                </c:pt>
                <c:pt idx="15">
                  <c:v>2007</c:v>
                </c:pt>
                <c:pt idx="16">
                  <c:v>2008</c:v>
                </c:pt>
                <c:pt idx="17">
                  <c:v>2008</c:v>
                </c:pt>
                <c:pt idx="18">
                  <c:v>2008</c:v>
                </c:pt>
                <c:pt idx="19">
                  <c:v>2008</c:v>
                </c:pt>
                <c:pt idx="20">
                  <c:v>2009</c:v>
                </c:pt>
                <c:pt idx="21">
                  <c:v>2009</c:v>
                </c:pt>
                <c:pt idx="22">
                  <c:v>2009</c:v>
                </c:pt>
                <c:pt idx="23">
                  <c:v>2009</c:v>
                </c:pt>
                <c:pt idx="24">
                  <c:v>2010</c:v>
                </c:pt>
                <c:pt idx="25">
                  <c:v>2010</c:v>
                </c:pt>
                <c:pt idx="26">
                  <c:v>2010</c:v>
                </c:pt>
                <c:pt idx="27">
                  <c:v>2010</c:v>
                </c:pt>
                <c:pt idx="28">
                  <c:v>2011</c:v>
                </c:pt>
                <c:pt idx="29">
                  <c:v>2011</c:v>
                </c:pt>
                <c:pt idx="30">
                  <c:v>2011</c:v>
                </c:pt>
                <c:pt idx="31">
                  <c:v>2011</c:v>
                </c:pt>
                <c:pt idx="32">
                  <c:v>2012</c:v>
                </c:pt>
                <c:pt idx="33">
                  <c:v>2012</c:v>
                </c:pt>
                <c:pt idx="34">
                  <c:v>2012</c:v>
                </c:pt>
                <c:pt idx="35">
                  <c:v>2012</c:v>
                </c:pt>
                <c:pt idx="36">
                  <c:v>2013</c:v>
                </c:pt>
                <c:pt idx="37">
                  <c:v>2013</c:v>
                </c:pt>
                <c:pt idx="38">
                  <c:v>2013</c:v>
                </c:pt>
                <c:pt idx="39">
                  <c:v>2013</c:v>
                </c:pt>
                <c:pt idx="40">
                  <c:v>2014</c:v>
                </c:pt>
                <c:pt idx="41">
                  <c:v>2014</c:v>
                </c:pt>
                <c:pt idx="42">
                  <c:v>2014</c:v>
                </c:pt>
                <c:pt idx="43">
                  <c:v>2014</c:v>
                </c:pt>
                <c:pt idx="44">
                  <c:v>2015</c:v>
                </c:pt>
                <c:pt idx="45">
                  <c:v>2015</c:v>
                </c:pt>
                <c:pt idx="46">
                  <c:v>2015</c:v>
                </c:pt>
                <c:pt idx="47">
                  <c:v>2015</c:v>
                </c:pt>
                <c:pt idx="48">
                  <c:v>2016</c:v>
                </c:pt>
                <c:pt idx="49">
                  <c:v>2016</c:v>
                </c:pt>
                <c:pt idx="50">
                  <c:v>2016</c:v>
                </c:pt>
                <c:pt idx="51">
                  <c:v>2016</c:v>
                </c:pt>
                <c:pt idx="52">
                  <c:v>2017</c:v>
                </c:pt>
                <c:pt idx="53">
                  <c:v>2017</c:v>
                </c:pt>
                <c:pt idx="54">
                  <c:v>2017</c:v>
                </c:pt>
                <c:pt idx="55">
                  <c:v>2017</c:v>
                </c:pt>
                <c:pt idx="56">
                  <c:v>2018</c:v>
                </c:pt>
                <c:pt idx="57">
                  <c:v>2018</c:v>
                </c:pt>
                <c:pt idx="58">
                  <c:v>2018</c:v>
                </c:pt>
                <c:pt idx="59">
                  <c:v>2018</c:v>
                </c:pt>
                <c:pt idx="60">
                  <c:v>2019</c:v>
                </c:pt>
                <c:pt idx="61">
                  <c:v>2019</c:v>
                </c:pt>
                <c:pt idx="62">
                  <c:v>2019</c:v>
                </c:pt>
                <c:pt idx="63">
                  <c:v>2019</c:v>
                </c:pt>
                <c:pt idx="64">
                  <c:v>2020</c:v>
                </c:pt>
                <c:pt idx="65">
                  <c:v>2020</c:v>
                </c:pt>
                <c:pt idx="66">
                  <c:v>2020</c:v>
                </c:pt>
                <c:pt idx="67">
                  <c:v>2020</c:v>
                </c:pt>
                <c:pt idx="68">
                  <c:v>2021</c:v>
                </c:pt>
                <c:pt idx="69">
                  <c:v>2021</c:v>
                </c:pt>
                <c:pt idx="70">
                  <c:v>2021</c:v>
                </c:pt>
                <c:pt idx="71">
                  <c:v>2021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</c:numCache>
            </c:numRef>
          </c:cat>
          <c:val>
            <c:numRef>
              <c:f>Data!$B$12:$BX$12</c:f>
              <c:numCache>
                <c:formatCode>#\ ##0.000</c:formatCode>
                <c:ptCount val="75"/>
                <c:pt idx="0">
                  <c:v>97.686000000000007</c:v>
                </c:pt>
                <c:pt idx="1">
                  <c:v>98.281000000000006</c:v>
                </c:pt>
                <c:pt idx="2">
                  <c:v>98.498000000000005</c:v>
                </c:pt>
                <c:pt idx="3">
                  <c:v>98.858999999999995</c:v>
                </c:pt>
                <c:pt idx="4">
                  <c:v>99.06</c:v>
                </c:pt>
                <c:pt idx="5">
                  <c:v>99.63</c:v>
                </c:pt>
                <c:pt idx="6">
                  <c:v>100.342</c:v>
                </c:pt>
                <c:pt idx="7">
                  <c:v>100.968</c:v>
                </c:pt>
                <c:pt idx="8">
                  <c:v>101.85599999999999</c:v>
                </c:pt>
                <c:pt idx="9">
                  <c:v>102.956</c:v>
                </c:pt>
                <c:pt idx="10">
                  <c:v>103.529</c:v>
                </c:pt>
                <c:pt idx="11">
                  <c:v>104.723</c:v>
                </c:pt>
                <c:pt idx="12">
                  <c:v>105.35599999999999</c:v>
                </c:pt>
                <c:pt idx="13">
                  <c:v>106.081</c:v>
                </c:pt>
                <c:pt idx="14">
                  <c:v>106.541</c:v>
                </c:pt>
                <c:pt idx="15">
                  <c:v>107.059</c:v>
                </c:pt>
                <c:pt idx="16">
                  <c:v>107.627</c:v>
                </c:pt>
                <c:pt idx="17">
                  <c:v>107.262</c:v>
                </c:pt>
                <c:pt idx="18">
                  <c:v>106.69799999999999</c:v>
                </c:pt>
                <c:pt idx="19">
                  <c:v>104.774</c:v>
                </c:pt>
                <c:pt idx="20">
                  <c:v>101.657</c:v>
                </c:pt>
                <c:pt idx="21">
                  <c:v>101.68600000000001</c:v>
                </c:pt>
                <c:pt idx="22">
                  <c:v>102.105</c:v>
                </c:pt>
                <c:pt idx="23">
                  <c:v>102.53700000000001</c:v>
                </c:pt>
                <c:pt idx="24">
                  <c:v>102.97</c:v>
                </c:pt>
                <c:pt idx="25">
                  <c:v>103.97499999999999</c:v>
                </c:pt>
                <c:pt idx="26">
                  <c:v>104.42100000000001</c:v>
                </c:pt>
                <c:pt idx="27">
                  <c:v>105.035</c:v>
                </c:pt>
                <c:pt idx="28">
                  <c:v>105.971</c:v>
                </c:pt>
                <c:pt idx="29">
                  <c:v>105.92700000000001</c:v>
                </c:pt>
                <c:pt idx="30">
                  <c:v>106.083</c:v>
                </c:pt>
                <c:pt idx="31">
                  <c:v>105.637</c:v>
                </c:pt>
                <c:pt idx="32">
                  <c:v>105.404</c:v>
                </c:pt>
                <c:pt idx="33">
                  <c:v>105.105</c:v>
                </c:pt>
                <c:pt idx="34">
                  <c:v>105.001</c:v>
                </c:pt>
                <c:pt idx="35">
                  <c:v>104.52200000000001</c:v>
                </c:pt>
                <c:pt idx="36">
                  <c:v>104.167</c:v>
                </c:pt>
                <c:pt idx="37">
                  <c:v>104.705</c:v>
                </c:pt>
                <c:pt idx="38">
                  <c:v>105.026</c:v>
                </c:pt>
                <c:pt idx="39">
                  <c:v>105.32</c:v>
                </c:pt>
                <c:pt idx="40">
                  <c:v>105.745</c:v>
                </c:pt>
                <c:pt idx="41">
                  <c:v>105.95399999999999</c:v>
                </c:pt>
                <c:pt idx="42">
                  <c:v>106.477</c:v>
                </c:pt>
                <c:pt idx="43">
                  <c:v>106.87</c:v>
                </c:pt>
                <c:pt idx="44">
                  <c:v>107.587</c:v>
                </c:pt>
                <c:pt idx="45">
                  <c:v>108.077</c:v>
                </c:pt>
                <c:pt idx="46">
                  <c:v>108.55200000000001</c:v>
                </c:pt>
                <c:pt idx="47">
                  <c:v>109.05</c:v>
                </c:pt>
                <c:pt idx="48">
                  <c:v>109.64100000000001</c:v>
                </c:pt>
                <c:pt idx="49">
                  <c:v>109.88200000000001</c:v>
                </c:pt>
                <c:pt idx="50">
                  <c:v>110.44499999999999</c:v>
                </c:pt>
                <c:pt idx="51">
                  <c:v>111.252</c:v>
                </c:pt>
                <c:pt idx="52">
                  <c:v>112.032</c:v>
                </c:pt>
                <c:pt idx="53">
                  <c:v>112.886</c:v>
                </c:pt>
                <c:pt idx="54">
                  <c:v>113.79900000000001</c:v>
                </c:pt>
                <c:pt idx="55">
                  <c:v>114.696</c:v>
                </c:pt>
                <c:pt idx="56">
                  <c:v>114.75700000000001</c:v>
                </c:pt>
                <c:pt idx="57">
                  <c:v>115.328</c:v>
                </c:pt>
                <c:pt idx="58">
                  <c:v>115.453</c:v>
                </c:pt>
                <c:pt idx="59">
                  <c:v>116.051</c:v>
                </c:pt>
                <c:pt idx="60">
                  <c:v>116.91500000000001</c:v>
                </c:pt>
                <c:pt idx="61">
                  <c:v>117.185</c:v>
                </c:pt>
                <c:pt idx="62">
                  <c:v>117.514</c:v>
                </c:pt>
                <c:pt idx="63">
                  <c:v>117.42</c:v>
                </c:pt>
                <c:pt idx="64">
                  <c:v>113.47499999999999</c:v>
                </c:pt>
                <c:pt idx="65">
                  <c:v>100.48</c:v>
                </c:pt>
                <c:pt idx="66">
                  <c:v>112.92400000000001</c:v>
                </c:pt>
                <c:pt idx="67">
                  <c:v>112.616</c:v>
                </c:pt>
                <c:pt idx="68">
                  <c:v>112.54</c:v>
                </c:pt>
                <c:pt idx="69">
                  <c:v>114.776</c:v>
                </c:pt>
                <c:pt idx="70">
                  <c:v>117.364</c:v>
                </c:pt>
                <c:pt idx="71">
                  <c:v>117.97</c:v>
                </c:pt>
                <c:pt idx="72">
                  <c:v>118.68</c:v>
                </c:pt>
                <c:pt idx="73">
                  <c:v>119.655</c:v>
                </c:pt>
                <c:pt idx="74">
                  <c:v>119.879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DD-4558-BFD0-A9E541AB3BF0}"/>
            </c:ext>
          </c:extLst>
        </c:ser>
        <c:ser>
          <c:idx val="1"/>
          <c:order val="1"/>
          <c:tx>
            <c:strRef>
              <c:f>Data!$A$13</c:f>
              <c:strCache>
                <c:ptCount val="1"/>
                <c:pt idx="0">
                  <c:v>Estija</c:v>
                </c:pt>
              </c:strCache>
            </c:strRef>
          </c:tx>
          <c:spPr>
            <a:ln w="412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Data!$B$11:$BX$11</c:f>
              <c:numCache>
                <c:formatCode>General</c:formatCode>
                <c:ptCount val="75"/>
                <c:pt idx="0">
                  <c:v>2004</c:v>
                </c:pt>
                <c:pt idx="1">
                  <c:v>2004</c:v>
                </c:pt>
                <c:pt idx="2">
                  <c:v>2004</c:v>
                </c:pt>
                <c:pt idx="3">
                  <c:v>2004</c:v>
                </c:pt>
                <c:pt idx="4">
                  <c:v>2005</c:v>
                </c:pt>
                <c:pt idx="5">
                  <c:v>2005</c:v>
                </c:pt>
                <c:pt idx="6">
                  <c:v>2005</c:v>
                </c:pt>
                <c:pt idx="7">
                  <c:v>2005</c:v>
                </c:pt>
                <c:pt idx="8">
                  <c:v>2006</c:v>
                </c:pt>
                <c:pt idx="9">
                  <c:v>2006</c:v>
                </c:pt>
                <c:pt idx="10">
                  <c:v>2006</c:v>
                </c:pt>
                <c:pt idx="11">
                  <c:v>2006</c:v>
                </c:pt>
                <c:pt idx="12">
                  <c:v>2007</c:v>
                </c:pt>
                <c:pt idx="13">
                  <c:v>2007</c:v>
                </c:pt>
                <c:pt idx="14">
                  <c:v>2007</c:v>
                </c:pt>
                <c:pt idx="15">
                  <c:v>2007</c:v>
                </c:pt>
                <c:pt idx="16">
                  <c:v>2008</c:v>
                </c:pt>
                <c:pt idx="17">
                  <c:v>2008</c:v>
                </c:pt>
                <c:pt idx="18">
                  <c:v>2008</c:v>
                </c:pt>
                <c:pt idx="19">
                  <c:v>2008</c:v>
                </c:pt>
                <c:pt idx="20">
                  <c:v>2009</c:v>
                </c:pt>
                <c:pt idx="21">
                  <c:v>2009</c:v>
                </c:pt>
                <c:pt idx="22">
                  <c:v>2009</c:v>
                </c:pt>
                <c:pt idx="23">
                  <c:v>2009</c:v>
                </c:pt>
                <c:pt idx="24">
                  <c:v>2010</c:v>
                </c:pt>
                <c:pt idx="25">
                  <c:v>2010</c:v>
                </c:pt>
                <c:pt idx="26">
                  <c:v>2010</c:v>
                </c:pt>
                <c:pt idx="27">
                  <c:v>2010</c:v>
                </c:pt>
                <c:pt idx="28">
                  <c:v>2011</c:v>
                </c:pt>
                <c:pt idx="29">
                  <c:v>2011</c:v>
                </c:pt>
                <c:pt idx="30">
                  <c:v>2011</c:v>
                </c:pt>
                <c:pt idx="31">
                  <c:v>2011</c:v>
                </c:pt>
                <c:pt idx="32">
                  <c:v>2012</c:v>
                </c:pt>
                <c:pt idx="33">
                  <c:v>2012</c:v>
                </c:pt>
                <c:pt idx="34">
                  <c:v>2012</c:v>
                </c:pt>
                <c:pt idx="35">
                  <c:v>2012</c:v>
                </c:pt>
                <c:pt idx="36">
                  <c:v>2013</c:v>
                </c:pt>
                <c:pt idx="37">
                  <c:v>2013</c:v>
                </c:pt>
                <c:pt idx="38">
                  <c:v>2013</c:v>
                </c:pt>
                <c:pt idx="39">
                  <c:v>2013</c:v>
                </c:pt>
                <c:pt idx="40">
                  <c:v>2014</c:v>
                </c:pt>
                <c:pt idx="41">
                  <c:v>2014</c:v>
                </c:pt>
                <c:pt idx="42">
                  <c:v>2014</c:v>
                </c:pt>
                <c:pt idx="43">
                  <c:v>2014</c:v>
                </c:pt>
                <c:pt idx="44">
                  <c:v>2015</c:v>
                </c:pt>
                <c:pt idx="45">
                  <c:v>2015</c:v>
                </c:pt>
                <c:pt idx="46">
                  <c:v>2015</c:v>
                </c:pt>
                <c:pt idx="47">
                  <c:v>2015</c:v>
                </c:pt>
                <c:pt idx="48">
                  <c:v>2016</c:v>
                </c:pt>
                <c:pt idx="49">
                  <c:v>2016</c:v>
                </c:pt>
                <c:pt idx="50">
                  <c:v>2016</c:v>
                </c:pt>
                <c:pt idx="51">
                  <c:v>2016</c:v>
                </c:pt>
                <c:pt idx="52">
                  <c:v>2017</c:v>
                </c:pt>
                <c:pt idx="53">
                  <c:v>2017</c:v>
                </c:pt>
                <c:pt idx="54">
                  <c:v>2017</c:v>
                </c:pt>
                <c:pt idx="55">
                  <c:v>2017</c:v>
                </c:pt>
                <c:pt idx="56">
                  <c:v>2018</c:v>
                </c:pt>
                <c:pt idx="57">
                  <c:v>2018</c:v>
                </c:pt>
                <c:pt idx="58">
                  <c:v>2018</c:v>
                </c:pt>
                <c:pt idx="59">
                  <c:v>2018</c:v>
                </c:pt>
                <c:pt idx="60">
                  <c:v>2019</c:v>
                </c:pt>
                <c:pt idx="61">
                  <c:v>2019</c:v>
                </c:pt>
                <c:pt idx="62">
                  <c:v>2019</c:v>
                </c:pt>
                <c:pt idx="63">
                  <c:v>2019</c:v>
                </c:pt>
                <c:pt idx="64">
                  <c:v>2020</c:v>
                </c:pt>
                <c:pt idx="65">
                  <c:v>2020</c:v>
                </c:pt>
                <c:pt idx="66">
                  <c:v>2020</c:v>
                </c:pt>
                <c:pt idx="67">
                  <c:v>2020</c:v>
                </c:pt>
                <c:pt idx="68">
                  <c:v>2021</c:v>
                </c:pt>
                <c:pt idx="69">
                  <c:v>2021</c:v>
                </c:pt>
                <c:pt idx="70">
                  <c:v>2021</c:v>
                </c:pt>
                <c:pt idx="71">
                  <c:v>2021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</c:numCache>
            </c:numRef>
          </c:cat>
          <c:val>
            <c:numRef>
              <c:f>Data!$B$13:$BX$13</c:f>
              <c:numCache>
                <c:formatCode>#\ ##0.000</c:formatCode>
                <c:ptCount val="75"/>
                <c:pt idx="0">
                  <c:v>90.421999999999997</c:v>
                </c:pt>
                <c:pt idx="1">
                  <c:v>89.807000000000002</c:v>
                </c:pt>
                <c:pt idx="2">
                  <c:v>91.837999999999994</c:v>
                </c:pt>
                <c:pt idx="3">
                  <c:v>93.747</c:v>
                </c:pt>
                <c:pt idx="4">
                  <c:v>95.393000000000001</c:v>
                </c:pt>
                <c:pt idx="5">
                  <c:v>99.171000000000006</c:v>
                </c:pt>
                <c:pt idx="6">
                  <c:v>101.54600000000001</c:v>
                </c:pt>
                <c:pt idx="7">
                  <c:v>103.89100000000001</c:v>
                </c:pt>
                <c:pt idx="8">
                  <c:v>106.277</c:v>
                </c:pt>
                <c:pt idx="9">
                  <c:v>108.503</c:v>
                </c:pt>
                <c:pt idx="10">
                  <c:v>110.988</c:v>
                </c:pt>
                <c:pt idx="11">
                  <c:v>113.742</c:v>
                </c:pt>
                <c:pt idx="12">
                  <c:v>117.51300000000001</c:v>
                </c:pt>
                <c:pt idx="13">
                  <c:v>117.97199999999999</c:v>
                </c:pt>
                <c:pt idx="14">
                  <c:v>118.209</c:v>
                </c:pt>
                <c:pt idx="15">
                  <c:v>117.5</c:v>
                </c:pt>
                <c:pt idx="16">
                  <c:v>114.89100000000001</c:v>
                </c:pt>
                <c:pt idx="17">
                  <c:v>116.05800000000001</c:v>
                </c:pt>
                <c:pt idx="18">
                  <c:v>116.113</c:v>
                </c:pt>
                <c:pt idx="19">
                  <c:v>102.414</c:v>
                </c:pt>
                <c:pt idx="20">
                  <c:v>99.697999999999993</c:v>
                </c:pt>
                <c:pt idx="21">
                  <c:v>96.334000000000003</c:v>
                </c:pt>
                <c:pt idx="22">
                  <c:v>94.438999999999993</c:v>
                </c:pt>
                <c:pt idx="23">
                  <c:v>94.882000000000005</c:v>
                </c:pt>
                <c:pt idx="24">
                  <c:v>96.188999999999993</c:v>
                </c:pt>
                <c:pt idx="25">
                  <c:v>97.409000000000006</c:v>
                </c:pt>
                <c:pt idx="26">
                  <c:v>98.835999999999999</c:v>
                </c:pt>
                <c:pt idx="27">
                  <c:v>100.913</c:v>
                </c:pt>
                <c:pt idx="28">
                  <c:v>102.959</c:v>
                </c:pt>
                <c:pt idx="29">
                  <c:v>104.925</c:v>
                </c:pt>
                <c:pt idx="30">
                  <c:v>106.67700000000001</c:v>
                </c:pt>
                <c:pt idx="31">
                  <c:v>106.642</c:v>
                </c:pt>
                <c:pt idx="32">
                  <c:v>107.27500000000001</c:v>
                </c:pt>
                <c:pt idx="33">
                  <c:v>108.59099999999999</c:v>
                </c:pt>
                <c:pt idx="34">
                  <c:v>109.134</c:v>
                </c:pt>
                <c:pt idx="35">
                  <c:v>110.10299999999999</c:v>
                </c:pt>
                <c:pt idx="36">
                  <c:v>110.631</c:v>
                </c:pt>
                <c:pt idx="37">
                  <c:v>110.34699999999999</c:v>
                </c:pt>
                <c:pt idx="38">
                  <c:v>110.072</c:v>
                </c:pt>
                <c:pt idx="39">
                  <c:v>110.018</c:v>
                </c:pt>
                <c:pt idx="40">
                  <c:v>111.824</c:v>
                </c:pt>
                <c:pt idx="41">
                  <c:v>112.28</c:v>
                </c:pt>
                <c:pt idx="42">
                  <c:v>113.785</c:v>
                </c:pt>
                <c:pt idx="43">
                  <c:v>115.489</c:v>
                </c:pt>
                <c:pt idx="44">
                  <c:v>113.876</c:v>
                </c:pt>
                <c:pt idx="45">
                  <c:v>116.122</c:v>
                </c:pt>
                <c:pt idx="46">
                  <c:v>116.98699999999999</c:v>
                </c:pt>
                <c:pt idx="47">
                  <c:v>116.77</c:v>
                </c:pt>
                <c:pt idx="48">
                  <c:v>118.666</c:v>
                </c:pt>
                <c:pt idx="49">
                  <c:v>118.44499999999999</c:v>
                </c:pt>
                <c:pt idx="50">
                  <c:v>119.76600000000001</c:v>
                </c:pt>
                <c:pt idx="51">
                  <c:v>121.20099999999999</c:v>
                </c:pt>
                <c:pt idx="52">
                  <c:v>123.59099999999999</c:v>
                </c:pt>
                <c:pt idx="53">
                  <c:v>125.938</c:v>
                </c:pt>
                <c:pt idx="54">
                  <c:v>126.39</c:v>
                </c:pt>
                <c:pt idx="55">
                  <c:v>128.21700000000001</c:v>
                </c:pt>
                <c:pt idx="56">
                  <c:v>129.578</c:v>
                </c:pt>
                <c:pt idx="57">
                  <c:v>130.583</c:v>
                </c:pt>
                <c:pt idx="58">
                  <c:v>131.477</c:v>
                </c:pt>
                <c:pt idx="59">
                  <c:v>133.28700000000001</c:v>
                </c:pt>
                <c:pt idx="60">
                  <c:v>135.46899999999999</c:v>
                </c:pt>
                <c:pt idx="61">
                  <c:v>136.04599999999999</c:v>
                </c:pt>
                <c:pt idx="62">
                  <c:v>136.994</c:v>
                </c:pt>
                <c:pt idx="63">
                  <c:v>137.494</c:v>
                </c:pt>
                <c:pt idx="64">
                  <c:v>138.02099999999999</c:v>
                </c:pt>
                <c:pt idx="65">
                  <c:v>128.696</c:v>
                </c:pt>
                <c:pt idx="66">
                  <c:v>134.84700000000001</c:v>
                </c:pt>
                <c:pt idx="67">
                  <c:v>138.44200000000001</c:v>
                </c:pt>
                <c:pt idx="68">
                  <c:v>142.06100000000001</c:v>
                </c:pt>
                <c:pt idx="69">
                  <c:v>146.113</c:v>
                </c:pt>
                <c:pt idx="70">
                  <c:v>147.15100000000001</c:v>
                </c:pt>
                <c:pt idx="71">
                  <c:v>148.37200000000001</c:v>
                </c:pt>
                <c:pt idx="72">
                  <c:v>148.392</c:v>
                </c:pt>
                <c:pt idx="73">
                  <c:v>146.399</c:v>
                </c:pt>
                <c:pt idx="74">
                  <c:v>143.78899999999999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DD-4558-BFD0-A9E541AB3BF0}"/>
            </c:ext>
          </c:extLst>
        </c:ser>
        <c:ser>
          <c:idx val="2"/>
          <c:order val="2"/>
          <c:tx>
            <c:strRef>
              <c:f>Data!$A$14</c:f>
              <c:strCache>
                <c:ptCount val="1"/>
                <c:pt idx="0">
                  <c:v>Latvija</c:v>
                </c:pt>
              </c:strCache>
            </c:strRef>
          </c:tx>
          <c:spPr>
            <a:ln w="412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Data!$B$11:$BX$11</c:f>
              <c:numCache>
                <c:formatCode>General</c:formatCode>
                <c:ptCount val="75"/>
                <c:pt idx="0">
                  <c:v>2004</c:v>
                </c:pt>
                <c:pt idx="1">
                  <c:v>2004</c:v>
                </c:pt>
                <c:pt idx="2">
                  <c:v>2004</c:v>
                </c:pt>
                <c:pt idx="3">
                  <c:v>2004</c:v>
                </c:pt>
                <c:pt idx="4">
                  <c:v>2005</c:v>
                </c:pt>
                <c:pt idx="5">
                  <c:v>2005</c:v>
                </c:pt>
                <c:pt idx="6">
                  <c:v>2005</c:v>
                </c:pt>
                <c:pt idx="7">
                  <c:v>2005</c:v>
                </c:pt>
                <c:pt idx="8">
                  <c:v>2006</c:v>
                </c:pt>
                <c:pt idx="9">
                  <c:v>2006</c:v>
                </c:pt>
                <c:pt idx="10">
                  <c:v>2006</c:v>
                </c:pt>
                <c:pt idx="11">
                  <c:v>2006</c:v>
                </c:pt>
                <c:pt idx="12">
                  <c:v>2007</c:v>
                </c:pt>
                <c:pt idx="13">
                  <c:v>2007</c:v>
                </c:pt>
                <c:pt idx="14">
                  <c:v>2007</c:v>
                </c:pt>
                <c:pt idx="15">
                  <c:v>2007</c:v>
                </c:pt>
                <c:pt idx="16">
                  <c:v>2008</c:v>
                </c:pt>
                <c:pt idx="17">
                  <c:v>2008</c:v>
                </c:pt>
                <c:pt idx="18">
                  <c:v>2008</c:v>
                </c:pt>
                <c:pt idx="19">
                  <c:v>2008</c:v>
                </c:pt>
                <c:pt idx="20">
                  <c:v>2009</c:v>
                </c:pt>
                <c:pt idx="21">
                  <c:v>2009</c:v>
                </c:pt>
                <c:pt idx="22">
                  <c:v>2009</c:v>
                </c:pt>
                <c:pt idx="23">
                  <c:v>2009</c:v>
                </c:pt>
                <c:pt idx="24">
                  <c:v>2010</c:v>
                </c:pt>
                <c:pt idx="25">
                  <c:v>2010</c:v>
                </c:pt>
                <c:pt idx="26">
                  <c:v>2010</c:v>
                </c:pt>
                <c:pt idx="27">
                  <c:v>2010</c:v>
                </c:pt>
                <c:pt idx="28">
                  <c:v>2011</c:v>
                </c:pt>
                <c:pt idx="29">
                  <c:v>2011</c:v>
                </c:pt>
                <c:pt idx="30">
                  <c:v>2011</c:v>
                </c:pt>
                <c:pt idx="31">
                  <c:v>2011</c:v>
                </c:pt>
                <c:pt idx="32">
                  <c:v>2012</c:v>
                </c:pt>
                <c:pt idx="33">
                  <c:v>2012</c:v>
                </c:pt>
                <c:pt idx="34">
                  <c:v>2012</c:v>
                </c:pt>
                <c:pt idx="35">
                  <c:v>2012</c:v>
                </c:pt>
                <c:pt idx="36">
                  <c:v>2013</c:v>
                </c:pt>
                <c:pt idx="37">
                  <c:v>2013</c:v>
                </c:pt>
                <c:pt idx="38">
                  <c:v>2013</c:v>
                </c:pt>
                <c:pt idx="39">
                  <c:v>2013</c:v>
                </c:pt>
                <c:pt idx="40">
                  <c:v>2014</c:v>
                </c:pt>
                <c:pt idx="41">
                  <c:v>2014</c:v>
                </c:pt>
                <c:pt idx="42">
                  <c:v>2014</c:v>
                </c:pt>
                <c:pt idx="43">
                  <c:v>2014</c:v>
                </c:pt>
                <c:pt idx="44">
                  <c:v>2015</c:v>
                </c:pt>
                <c:pt idx="45">
                  <c:v>2015</c:v>
                </c:pt>
                <c:pt idx="46">
                  <c:v>2015</c:v>
                </c:pt>
                <c:pt idx="47">
                  <c:v>2015</c:v>
                </c:pt>
                <c:pt idx="48">
                  <c:v>2016</c:v>
                </c:pt>
                <c:pt idx="49">
                  <c:v>2016</c:v>
                </c:pt>
                <c:pt idx="50">
                  <c:v>2016</c:v>
                </c:pt>
                <c:pt idx="51">
                  <c:v>2016</c:v>
                </c:pt>
                <c:pt idx="52">
                  <c:v>2017</c:v>
                </c:pt>
                <c:pt idx="53">
                  <c:v>2017</c:v>
                </c:pt>
                <c:pt idx="54">
                  <c:v>2017</c:v>
                </c:pt>
                <c:pt idx="55">
                  <c:v>2017</c:v>
                </c:pt>
                <c:pt idx="56">
                  <c:v>2018</c:v>
                </c:pt>
                <c:pt idx="57">
                  <c:v>2018</c:v>
                </c:pt>
                <c:pt idx="58">
                  <c:v>2018</c:v>
                </c:pt>
                <c:pt idx="59">
                  <c:v>2018</c:v>
                </c:pt>
                <c:pt idx="60">
                  <c:v>2019</c:v>
                </c:pt>
                <c:pt idx="61">
                  <c:v>2019</c:v>
                </c:pt>
                <c:pt idx="62">
                  <c:v>2019</c:v>
                </c:pt>
                <c:pt idx="63">
                  <c:v>2019</c:v>
                </c:pt>
                <c:pt idx="64">
                  <c:v>2020</c:v>
                </c:pt>
                <c:pt idx="65">
                  <c:v>2020</c:v>
                </c:pt>
                <c:pt idx="66">
                  <c:v>2020</c:v>
                </c:pt>
                <c:pt idx="67">
                  <c:v>2020</c:v>
                </c:pt>
                <c:pt idx="68">
                  <c:v>2021</c:v>
                </c:pt>
                <c:pt idx="69">
                  <c:v>2021</c:v>
                </c:pt>
                <c:pt idx="70">
                  <c:v>2021</c:v>
                </c:pt>
                <c:pt idx="71">
                  <c:v>2021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</c:numCache>
            </c:numRef>
          </c:cat>
          <c:val>
            <c:numRef>
              <c:f>Data!$B$14:$BX$14</c:f>
              <c:numCache>
                <c:formatCode>#\ ##0.000</c:formatCode>
                <c:ptCount val="75"/>
                <c:pt idx="0">
                  <c:v>88.908000000000001</c:v>
                </c:pt>
                <c:pt idx="1">
                  <c:v>90.004999999999995</c:v>
                </c:pt>
                <c:pt idx="2">
                  <c:v>90.483000000000004</c:v>
                </c:pt>
                <c:pt idx="3">
                  <c:v>92.494</c:v>
                </c:pt>
                <c:pt idx="4">
                  <c:v>95.114999999999995</c:v>
                </c:pt>
                <c:pt idx="5">
                  <c:v>97.165999999999997</c:v>
                </c:pt>
                <c:pt idx="6">
                  <c:v>101.97799999999999</c:v>
                </c:pt>
                <c:pt idx="7">
                  <c:v>105.741</c:v>
                </c:pt>
                <c:pt idx="8">
                  <c:v>105.098</c:v>
                </c:pt>
                <c:pt idx="9">
                  <c:v>110.33199999999999</c:v>
                </c:pt>
                <c:pt idx="10">
                  <c:v>113.92700000000001</c:v>
                </c:pt>
                <c:pt idx="11">
                  <c:v>118.947</c:v>
                </c:pt>
                <c:pt idx="12">
                  <c:v>121.093</c:v>
                </c:pt>
                <c:pt idx="13">
                  <c:v>123.51</c:v>
                </c:pt>
                <c:pt idx="14">
                  <c:v>125.79300000000001</c:v>
                </c:pt>
                <c:pt idx="15">
                  <c:v>124.31100000000001</c:v>
                </c:pt>
                <c:pt idx="16">
                  <c:v>126.911</c:v>
                </c:pt>
                <c:pt idx="17">
                  <c:v>122.277</c:v>
                </c:pt>
                <c:pt idx="18">
                  <c:v>117.29</c:v>
                </c:pt>
                <c:pt idx="19">
                  <c:v>114.435</c:v>
                </c:pt>
                <c:pt idx="20">
                  <c:v>110.33499999999999</c:v>
                </c:pt>
                <c:pt idx="21">
                  <c:v>104.06100000000001</c:v>
                </c:pt>
                <c:pt idx="22">
                  <c:v>98.775000000000006</c:v>
                </c:pt>
                <c:pt idx="23">
                  <c:v>99.055000000000007</c:v>
                </c:pt>
                <c:pt idx="24">
                  <c:v>98.491</c:v>
                </c:pt>
                <c:pt idx="25">
                  <c:v>97.775000000000006</c:v>
                </c:pt>
                <c:pt idx="26">
                  <c:v>97.408000000000001</c:v>
                </c:pt>
                <c:pt idx="27">
                  <c:v>98.311999999999998</c:v>
                </c:pt>
                <c:pt idx="28">
                  <c:v>96.944999999999993</c:v>
                </c:pt>
                <c:pt idx="29">
                  <c:v>100.346</c:v>
                </c:pt>
                <c:pt idx="30">
                  <c:v>101.863</c:v>
                </c:pt>
                <c:pt idx="31">
                  <c:v>102.057</c:v>
                </c:pt>
                <c:pt idx="32">
                  <c:v>107.21299999999999</c:v>
                </c:pt>
                <c:pt idx="33">
                  <c:v>106.65900000000001</c:v>
                </c:pt>
                <c:pt idx="34">
                  <c:v>108.027</c:v>
                </c:pt>
                <c:pt idx="35">
                  <c:v>108.625</c:v>
                </c:pt>
                <c:pt idx="36">
                  <c:v>108.907</c:v>
                </c:pt>
                <c:pt idx="37">
                  <c:v>108.901</c:v>
                </c:pt>
                <c:pt idx="38">
                  <c:v>110.35599999999999</c:v>
                </c:pt>
                <c:pt idx="39">
                  <c:v>111.35899999999999</c:v>
                </c:pt>
                <c:pt idx="40">
                  <c:v>111.242</c:v>
                </c:pt>
                <c:pt idx="41">
                  <c:v>111.89</c:v>
                </c:pt>
                <c:pt idx="42">
                  <c:v>112.351</c:v>
                </c:pt>
                <c:pt idx="43">
                  <c:v>112.996</c:v>
                </c:pt>
                <c:pt idx="44">
                  <c:v>114.627</c:v>
                </c:pt>
                <c:pt idx="45">
                  <c:v>116.352</c:v>
                </c:pt>
                <c:pt idx="46">
                  <c:v>117.178</c:v>
                </c:pt>
                <c:pt idx="47">
                  <c:v>117.036</c:v>
                </c:pt>
                <c:pt idx="48">
                  <c:v>119.202</c:v>
                </c:pt>
                <c:pt idx="49">
                  <c:v>118.054</c:v>
                </c:pt>
                <c:pt idx="50">
                  <c:v>118.239</c:v>
                </c:pt>
                <c:pt idx="51">
                  <c:v>119.688</c:v>
                </c:pt>
                <c:pt idx="52">
                  <c:v>121.595</c:v>
                </c:pt>
                <c:pt idx="53">
                  <c:v>122.544</c:v>
                </c:pt>
                <c:pt idx="54">
                  <c:v>122.873</c:v>
                </c:pt>
                <c:pt idx="55">
                  <c:v>123.76</c:v>
                </c:pt>
                <c:pt idx="56">
                  <c:v>125.684</c:v>
                </c:pt>
                <c:pt idx="57">
                  <c:v>127.255</c:v>
                </c:pt>
                <c:pt idx="58">
                  <c:v>128.55500000000001</c:v>
                </c:pt>
                <c:pt idx="59">
                  <c:v>129.834</c:v>
                </c:pt>
                <c:pt idx="60">
                  <c:v>131.41900000000001</c:v>
                </c:pt>
                <c:pt idx="61">
                  <c:v>131.08799999999999</c:v>
                </c:pt>
                <c:pt idx="62">
                  <c:v>130.31800000000001</c:v>
                </c:pt>
                <c:pt idx="63">
                  <c:v>130.916</c:v>
                </c:pt>
                <c:pt idx="64">
                  <c:v>131.077</c:v>
                </c:pt>
                <c:pt idx="65">
                  <c:v>121.794</c:v>
                </c:pt>
                <c:pt idx="66">
                  <c:v>129.05600000000001</c:v>
                </c:pt>
                <c:pt idx="67">
                  <c:v>131.13499999999999</c:v>
                </c:pt>
                <c:pt idx="68">
                  <c:v>130.21899999999999</c:v>
                </c:pt>
                <c:pt idx="69">
                  <c:v>133.143</c:v>
                </c:pt>
                <c:pt idx="70">
                  <c:v>134.959</c:v>
                </c:pt>
                <c:pt idx="71">
                  <c:v>134.376</c:v>
                </c:pt>
                <c:pt idx="72">
                  <c:v>136.77199999999999</c:v>
                </c:pt>
                <c:pt idx="73">
                  <c:v>136.78399999999999</c:v>
                </c:pt>
                <c:pt idx="74">
                  <c:v>134.47399999999999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DD-4558-BFD0-A9E541AB3BF0}"/>
            </c:ext>
          </c:extLst>
        </c:ser>
        <c:ser>
          <c:idx val="3"/>
          <c:order val="3"/>
          <c:tx>
            <c:strRef>
              <c:f>Data!$A$15</c:f>
              <c:strCache>
                <c:ptCount val="1"/>
                <c:pt idx="0">
                  <c:v>Lietuva</c:v>
                </c:pt>
              </c:strCache>
            </c:strRef>
          </c:tx>
          <c:spPr>
            <a:ln w="539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Data!$B$11:$BX$11</c:f>
              <c:numCache>
                <c:formatCode>General</c:formatCode>
                <c:ptCount val="75"/>
                <c:pt idx="0">
                  <c:v>2004</c:v>
                </c:pt>
                <c:pt idx="1">
                  <c:v>2004</c:v>
                </c:pt>
                <c:pt idx="2">
                  <c:v>2004</c:v>
                </c:pt>
                <c:pt idx="3">
                  <c:v>2004</c:v>
                </c:pt>
                <c:pt idx="4">
                  <c:v>2005</c:v>
                </c:pt>
                <c:pt idx="5">
                  <c:v>2005</c:v>
                </c:pt>
                <c:pt idx="6">
                  <c:v>2005</c:v>
                </c:pt>
                <c:pt idx="7">
                  <c:v>2005</c:v>
                </c:pt>
                <c:pt idx="8">
                  <c:v>2006</c:v>
                </c:pt>
                <c:pt idx="9">
                  <c:v>2006</c:v>
                </c:pt>
                <c:pt idx="10">
                  <c:v>2006</c:v>
                </c:pt>
                <c:pt idx="11">
                  <c:v>2006</c:v>
                </c:pt>
                <c:pt idx="12">
                  <c:v>2007</c:v>
                </c:pt>
                <c:pt idx="13">
                  <c:v>2007</c:v>
                </c:pt>
                <c:pt idx="14">
                  <c:v>2007</c:v>
                </c:pt>
                <c:pt idx="15">
                  <c:v>2007</c:v>
                </c:pt>
                <c:pt idx="16">
                  <c:v>2008</c:v>
                </c:pt>
                <c:pt idx="17">
                  <c:v>2008</c:v>
                </c:pt>
                <c:pt idx="18">
                  <c:v>2008</c:v>
                </c:pt>
                <c:pt idx="19">
                  <c:v>2008</c:v>
                </c:pt>
                <c:pt idx="20">
                  <c:v>2009</c:v>
                </c:pt>
                <c:pt idx="21">
                  <c:v>2009</c:v>
                </c:pt>
                <c:pt idx="22">
                  <c:v>2009</c:v>
                </c:pt>
                <c:pt idx="23">
                  <c:v>2009</c:v>
                </c:pt>
                <c:pt idx="24">
                  <c:v>2010</c:v>
                </c:pt>
                <c:pt idx="25">
                  <c:v>2010</c:v>
                </c:pt>
                <c:pt idx="26">
                  <c:v>2010</c:v>
                </c:pt>
                <c:pt idx="27">
                  <c:v>2010</c:v>
                </c:pt>
                <c:pt idx="28">
                  <c:v>2011</c:v>
                </c:pt>
                <c:pt idx="29">
                  <c:v>2011</c:v>
                </c:pt>
                <c:pt idx="30">
                  <c:v>2011</c:v>
                </c:pt>
                <c:pt idx="31">
                  <c:v>2011</c:v>
                </c:pt>
                <c:pt idx="32">
                  <c:v>2012</c:v>
                </c:pt>
                <c:pt idx="33">
                  <c:v>2012</c:v>
                </c:pt>
                <c:pt idx="34">
                  <c:v>2012</c:v>
                </c:pt>
                <c:pt idx="35">
                  <c:v>2012</c:v>
                </c:pt>
                <c:pt idx="36">
                  <c:v>2013</c:v>
                </c:pt>
                <c:pt idx="37">
                  <c:v>2013</c:v>
                </c:pt>
                <c:pt idx="38">
                  <c:v>2013</c:v>
                </c:pt>
                <c:pt idx="39">
                  <c:v>2013</c:v>
                </c:pt>
                <c:pt idx="40">
                  <c:v>2014</c:v>
                </c:pt>
                <c:pt idx="41">
                  <c:v>2014</c:v>
                </c:pt>
                <c:pt idx="42">
                  <c:v>2014</c:v>
                </c:pt>
                <c:pt idx="43">
                  <c:v>2014</c:v>
                </c:pt>
                <c:pt idx="44">
                  <c:v>2015</c:v>
                </c:pt>
                <c:pt idx="45">
                  <c:v>2015</c:v>
                </c:pt>
                <c:pt idx="46">
                  <c:v>2015</c:v>
                </c:pt>
                <c:pt idx="47">
                  <c:v>2015</c:v>
                </c:pt>
                <c:pt idx="48">
                  <c:v>2016</c:v>
                </c:pt>
                <c:pt idx="49">
                  <c:v>2016</c:v>
                </c:pt>
                <c:pt idx="50">
                  <c:v>2016</c:v>
                </c:pt>
                <c:pt idx="51">
                  <c:v>2016</c:v>
                </c:pt>
                <c:pt idx="52">
                  <c:v>2017</c:v>
                </c:pt>
                <c:pt idx="53">
                  <c:v>2017</c:v>
                </c:pt>
                <c:pt idx="54">
                  <c:v>2017</c:v>
                </c:pt>
                <c:pt idx="55">
                  <c:v>2017</c:v>
                </c:pt>
                <c:pt idx="56">
                  <c:v>2018</c:v>
                </c:pt>
                <c:pt idx="57">
                  <c:v>2018</c:v>
                </c:pt>
                <c:pt idx="58">
                  <c:v>2018</c:v>
                </c:pt>
                <c:pt idx="59">
                  <c:v>2018</c:v>
                </c:pt>
                <c:pt idx="60">
                  <c:v>2019</c:v>
                </c:pt>
                <c:pt idx="61">
                  <c:v>2019</c:v>
                </c:pt>
                <c:pt idx="62">
                  <c:v>2019</c:v>
                </c:pt>
                <c:pt idx="63">
                  <c:v>2019</c:v>
                </c:pt>
                <c:pt idx="64">
                  <c:v>2020</c:v>
                </c:pt>
                <c:pt idx="65">
                  <c:v>2020</c:v>
                </c:pt>
                <c:pt idx="66">
                  <c:v>2020</c:v>
                </c:pt>
                <c:pt idx="67">
                  <c:v>2020</c:v>
                </c:pt>
                <c:pt idx="68">
                  <c:v>2021</c:v>
                </c:pt>
                <c:pt idx="69">
                  <c:v>2021</c:v>
                </c:pt>
                <c:pt idx="70">
                  <c:v>2021</c:v>
                </c:pt>
                <c:pt idx="71">
                  <c:v>2021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</c:numCache>
            </c:numRef>
          </c:cat>
          <c:val>
            <c:numRef>
              <c:f>Data!$B$15:$BX$15</c:f>
              <c:numCache>
                <c:formatCode>#\ ##0.000</c:formatCode>
                <c:ptCount val="75"/>
                <c:pt idx="0">
                  <c:v>90.552999999999997</c:v>
                </c:pt>
                <c:pt idx="1">
                  <c:v>92.239000000000004</c:v>
                </c:pt>
                <c:pt idx="2">
                  <c:v>92.837999999999994</c:v>
                </c:pt>
                <c:pt idx="3">
                  <c:v>94.983000000000004</c:v>
                </c:pt>
                <c:pt idx="4">
                  <c:v>97.042000000000002</c:v>
                </c:pt>
                <c:pt idx="5">
                  <c:v>98.587999999999994</c:v>
                </c:pt>
                <c:pt idx="6">
                  <c:v>101.247</c:v>
                </c:pt>
                <c:pt idx="7">
                  <c:v>103.124</c:v>
                </c:pt>
                <c:pt idx="8">
                  <c:v>103.996</c:v>
                </c:pt>
                <c:pt idx="9">
                  <c:v>106.383</c:v>
                </c:pt>
                <c:pt idx="10">
                  <c:v>108.22</c:v>
                </c:pt>
                <c:pt idx="11">
                  <c:v>111.172</c:v>
                </c:pt>
                <c:pt idx="12">
                  <c:v>115.06399999999999</c:v>
                </c:pt>
                <c:pt idx="13">
                  <c:v>117.995</c:v>
                </c:pt>
                <c:pt idx="14">
                  <c:v>121.158</c:v>
                </c:pt>
                <c:pt idx="15">
                  <c:v>123.246</c:v>
                </c:pt>
                <c:pt idx="16">
                  <c:v>122.642</c:v>
                </c:pt>
                <c:pt idx="17">
                  <c:v>123.461</c:v>
                </c:pt>
                <c:pt idx="18">
                  <c:v>121.92400000000001</c:v>
                </c:pt>
                <c:pt idx="19">
                  <c:v>120.958</c:v>
                </c:pt>
                <c:pt idx="20">
                  <c:v>105.405</c:v>
                </c:pt>
                <c:pt idx="21">
                  <c:v>104.014</c:v>
                </c:pt>
                <c:pt idx="22">
                  <c:v>104.443</c:v>
                </c:pt>
                <c:pt idx="23">
                  <c:v>103.307</c:v>
                </c:pt>
                <c:pt idx="24">
                  <c:v>104.10299999999999</c:v>
                </c:pt>
                <c:pt idx="25">
                  <c:v>105.41200000000001</c:v>
                </c:pt>
                <c:pt idx="26">
                  <c:v>105.878</c:v>
                </c:pt>
                <c:pt idx="27">
                  <c:v>108.38500000000001</c:v>
                </c:pt>
                <c:pt idx="28">
                  <c:v>110.458</c:v>
                </c:pt>
                <c:pt idx="29">
                  <c:v>112.027</c:v>
                </c:pt>
                <c:pt idx="30">
                  <c:v>112.994</c:v>
                </c:pt>
                <c:pt idx="31">
                  <c:v>114.22</c:v>
                </c:pt>
                <c:pt idx="32">
                  <c:v>114.83199999999999</c:v>
                </c:pt>
                <c:pt idx="33">
                  <c:v>115.565</c:v>
                </c:pt>
                <c:pt idx="34">
                  <c:v>117.947</c:v>
                </c:pt>
                <c:pt idx="35">
                  <c:v>118.46299999999999</c:v>
                </c:pt>
                <c:pt idx="36">
                  <c:v>119.176</c:v>
                </c:pt>
                <c:pt idx="37">
                  <c:v>120.46</c:v>
                </c:pt>
                <c:pt idx="38">
                  <c:v>121.34099999999999</c:v>
                </c:pt>
                <c:pt idx="39">
                  <c:v>122.86</c:v>
                </c:pt>
                <c:pt idx="40">
                  <c:v>124.221</c:v>
                </c:pt>
                <c:pt idx="41">
                  <c:v>125.005</c:v>
                </c:pt>
                <c:pt idx="42">
                  <c:v>125.46599999999999</c:v>
                </c:pt>
                <c:pt idx="43">
                  <c:v>125.94799999999999</c:v>
                </c:pt>
                <c:pt idx="44">
                  <c:v>126.422</c:v>
                </c:pt>
                <c:pt idx="45">
                  <c:v>127.402</c:v>
                </c:pt>
                <c:pt idx="46">
                  <c:v>128.232</c:v>
                </c:pt>
                <c:pt idx="47">
                  <c:v>128.64500000000001</c:v>
                </c:pt>
                <c:pt idx="48">
                  <c:v>129.37100000000001</c:v>
                </c:pt>
                <c:pt idx="49">
                  <c:v>130.21799999999999</c:v>
                </c:pt>
                <c:pt idx="50">
                  <c:v>131.506</c:v>
                </c:pt>
                <c:pt idx="51">
                  <c:v>133.11600000000001</c:v>
                </c:pt>
                <c:pt idx="52">
                  <c:v>134.64400000000001</c:v>
                </c:pt>
                <c:pt idx="53">
                  <c:v>135.792</c:v>
                </c:pt>
                <c:pt idx="54">
                  <c:v>137.19800000000001</c:v>
                </c:pt>
                <c:pt idx="55">
                  <c:v>138.429</c:v>
                </c:pt>
                <c:pt idx="56">
                  <c:v>139.61199999999999</c:v>
                </c:pt>
                <c:pt idx="57">
                  <c:v>141.29599999999999</c:v>
                </c:pt>
                <c:pt idx="58">
                  <c:v>142.52000000000001</c:v>
                </c:pt>
                <c:pt idx="59">
                  <c:v>144.35</c:v>
                </c:pt>
                <c:pt idx="60">
                  <c:v>146.375</c:v>
                </c:pt>
                <c:pt idx="61">
                  <c:v>148.10300000000001</c:v>
                </c:pt>
                <c:pt idx="62">
                  <c:v>148.69200000000001</c:v>
                </c:pt>
                <c:pt idx="63">
                  <c:v>150.60900000000001</c:v>
                </c:pt>
                <c:pt idx="64">
                  <c:v>151.26400000000001</c:v>
                </c:pt>
                <c:pt idx="65">
                  <c:v>143.178</c:v>
                </c:pt>
                <c:pt idx="66">
                  <c:v>148.465</c:v>
                </c:pt>
                <c:pt idx="67">
                  <c:v>151.13499999999999</c:v>
                </c:pt>
                <c:pt idx="68">
                  <c:v>154.477</c:v>
                </c:pt>
                <c:pt idx="69">
                  <c:v>157.005</c:v>
                </c:pt>
                <c:pt idx="70">
                  <c:v>158.16399999999999</c:v>
                </c:pt>
                <c:pt idx="71">
                  <c:v>159.92699999999999</c:v>
                </c:pt>
                <c:pt idx="72">
                  <c:v>160.809</c:v>
                </c:pt>
                <c:pt idx="73">
                  <c:v>161.35499999999999</c:v>
                </c:pt>
                <c:pt idx="74">
                  <c:v>162.179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9DD-4558-BFD0-A9E541AB3B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39894319"/>
        <c:axId val="1"/>
      </c:lineChart>
      <c:catAx>
        <c:axId val="2039894319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lt-LT"/>
          </a:p>
        </c:txPr>
        <c:crossAx val="1"/>
        <c:crosses val="autoZero"/>
        <c:auto val="1"/>
        <c:lblAlgn val="ctr"/>
        <c:lblOffset val="100"/>
        <c:tickLblSkip val="3"/>
        <c:tickMarkSkip val="4"/>
        <c:noMultiLvlLbl val="0"/>
      </c:catAx>
      <c:valAx>
        <c:axId val="1"/>
        <c:scaling>
          <c:orientation val="minMax"/>
          <c:min val="80"/>
        </c:scaling>
        <c:delete val="0"/>
        <c:axPos val="l"/>
        <c:majorGridlines>
          <c:spPr>
            <a:ln w="9525" cap="flat" cmpd="sng" algn="ctr">
              <a:solidFill>
                <a:srgbClr val="969B9B"/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lt-LT"/>
          </a:p>
        </c:txPr>
        <c:crossAx val="2039894319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6.4007837156659531E-2"/>
          <c:y val="9.9850644564397184E-2"/>
          <c:w val="0.15095920090907927"/>
          <c:h val="0.38076176275689622"/>
        </c:manualLayout>
      </c:layout>
      <c:overlay val="0"/>
      <c:spPr>
        <a:noFill/>
        <a:ln w="25400">
          <a:noFill/>
        </a:ln>
      </c:spPr>
      <c:txPr>
        <a:bodyPr rot="0" vert="horz"/>
        <a:lstStyle/>
        <a:p>
          <a:pPr>
            <a:defRPr sz="1500"/>
          </a:pPr>
          <a:endParaRPr lang="lt-LT"/>
        </a:p>
      </c:txPr>
    </c:legend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300">
          <a:solidFill>
            <a:schemeClr val="tx1"/>
          </a:solidFill>
        </a:defRPr>
      </a:pPr>
      <a:endParaRPr lang="lt-L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 sz="1800" b="1"/>
              <a:t>Prekių ir paslaugų eksportas, santykis su BVP, </a:t>
            </a:r>
            <a:r>
              <a:rPr lang="en-US" sz="1800" b="1"/>
              <a:t>%</a:t>
            </a:r>
            <a:endParaRPr lang="lt-LT" sz="1800" b="1"/>
          </a:p>
        </c:rich>
      </c:tx>
      <c:layout>
        <c:manualLayout>
          <c:xMode val="edge"/>
          <c:yMode val="edge"/>
          <c:x val="0.11516390329463921"/>
          <c:y val="1.21450526397183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2.2071039063740933E-2"/>
          <c:y val="0.18312324976114389"/>
          <c:w val="0.9468843462969232"/>
          <c:h val="0.76103339593011121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Data!$B$11</c:f>
              <c:strCache>
                <c:ptCount val="1"/>
                <c:pt idx="0">
                  <c:v>Prekių viso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Data!$C$9:$F$9</c:f>
              <c:strCache>
                <c:ptCount val="4"/>
                <c:pt idx="0">
                  <c:v>Euro zona</c:v>
                </c:pt>
                <c:pt idx="1">
                  <c:v>Estija</c:v>
                </c:pt>
                <c:pt idx="2">
                  <c:v>Latvija</c:v>
                </c:pt>
                <c:pt idx="3">
                  <c:v>Lietuva</c:v>
                </c:pt>
              </c:strCache>
            </c:strRef>
          </c:cat>
          <c:val>
            <c:numRef>
              <c:f>Data!$C$11:$F$11</c:f>
              <c:numCache>
                <c:formatCode>#\ ##0.0</c:formatCode>
                <c:ptCount val="4"/>
                <c:pt idx="0">
                  <c:v>35.700000000000003</c:v>
                </c:pt>
                <c:pt idx="1">
                  <c:v>52</c:v>
                </c:pt>
                <c:pt idx="2">
                  <c:v>48.1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26-4D15-9434-4659C87E45EA}"/>
            </c:ext>
          </c:extLst>
        </c:ser>
        <c:ser>
          <c:idx val="2"/>
          <c:order val="2"/>
          <c:tx>
            <c:strRef>
              <c:f>Data!$B$12</c:f>
              <c:strCache>
                <c:ptCount val="1"/>
                <c:pt idx="0">
                  <c:v>Lietuviškų prekių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Data!$C$9:$F$9</c:f>
              <c:strCache>
                <c:ptCount val="4"/>
                <c:pt idx="0">
                  <c:v>Euro zona</c:v>
                </c:pt>
                <c:pt idx="1">
                  <c:v>Estija</c:v>
                </c:pt>
                <c:pt idx="2">
                  <c:v>Latvija</c:v>
                </c:pt>
                <c:pt idx="3">
                  <c:v>Lietuva</c:v>
                </c:pt>
              </c:strCache>
            </c:strRef>
          </c:cat>
          <c:val>
            <c:numRef>
              <c:f>Data!$C$12:$F$12</c:f>
              <c:numCache>
                <c:formatCode>General</c:formatCode>
                <c:ptCount val="4"/>
                <c:pt idx="3" formatCode="#\ ##0.0">
                  <c:v>38.18310670694261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26-4D15-9434-4659C87E45EA}"/>
            </c:ext>
          </c:extLst>
        </c:ser>
        <c:ser>
          <c:idx val="3"/>
          <c:order val="3"/>
          <c:tx>
            <c:strRef>
              <c:f>Data!$B$13</c:f>
              <c:strCache>
                <c:ptCount val="1"/>
                <c:pt idx="0">
                  <c:v>Reeksportas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Data!$C$9:$F$9</c:f>
              <c:strCache>
                <c:ptCount val="4"/>
                <c:pt idx="0">
                  <c:v>Euro zona</c:v>
                </c:pt>
                <c:pt idx="1">
                  <c:v>Estija</c:v>
                </c:pt>
                <c:pt idx="2">
                  <c:v>Latvija</c:v>
                </c:pt>
                <c:pt idx="3">
                  <c:v>Lietuva</c:v>
                </c:pt>
              </c:strCache>
            </c:strRef>
          </c:cat>
          <c:val>
            <c:numRef>
              <c:f>Data!$C$13:$F$13</c:f>
              <c:numCache>
                <c:formatCode>General</c:formatCode>
                <c:ptCount val="4"/>
                <c:pt idx="3" formatCode="#\ ##0.0">
                  <c:v>18.116893293057387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26-4D15-9434-4659C87E45EA}"/>
            </c:ext>
          </c:extLst>
        </c:ser>
        <c:ser>
          <c:idx val="4"/>
          <c:order val="4"/>
          <c:tx>
            <c:strRef>
              <c:f>Data!$B$14</c:f>
              <c:strCache>
                <c:ptCount val="1"/>
                <c:pt idx="0">
                  <c:v>Paslaugų 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Data!$C$9:$F$9</c:f>
              <c:strCache>
                <c:ptCount val="4"/>
                <c:pt idx="0">
                  <c:v>Euro zona</c:v>
                </c:pt>
                <c:pt idx="1">
                  <c:v>Estija</c:v>
                </c:pt>
                <c:pt idx="2">
                  <c:v>Latvija</c:v>
                </c:pt>
                <c:pt idx="3">
                  <c:v>Lietuva</c:v>
                </c:pt>
              </c:strCache>
            </c:strRef>
          </c:cat>
          <c:val>
            <c:numRef>
              <c:f>Data!$C$14:$F$14</c:f>
              <c:numCache>
                <c:formatCode>#\ ##0.0</c:formatCode>
                <c:ptCount val="4"/>
                <c:pt idx="0">
                  <c:v>13.6</c:v>
                </c:pt>
                <c:pt idx="1">
                  <c:v>26.2</c:v>
                </c:pt>
                <c:pt idx="2">
                  <c:v>15.4</c:v>
                </c:pt>
                <c:pt idx="3">
                  <c:v>24.2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26-4D15-9434-4659C87E4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100"/>
        <c:axId val="2083719376"/>
        <c:axId val="2083721872"/>
      </c:barChart>
      <c:lineChart>
        <c:grouping val="stacked"/>
        <c:varyColors val="0"/>
        <c:ser>
          <c:idx val="0"/>
          <c:order val="0"/>
          <c:tx>
            <c:strRef>
              <c:f>Data!$B$10</c:f>
              <c:strCache>
                <c:ptCount val="1"/>
                <c:pt idx="0">
                  <c:v>Viso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iamond"/>
            <c:size val="17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Data!$C$9:$F$9</c:f>
              <c:strCache>
                <c:ptCount val="4"/>
                <c:pt idx="0">
                  <c:v>Euro zona</c:v>
                </c:pt>
                <c:pt idx="1">
                  <c:v>Estija</c:v>
                </c:pt>
                <c:pt idx="2">
                  <c:v>Latvija</c:v>
                </c:pt>
                <c:pt idx="3">
                  <c:v>Lietuva</c:v>
                </c:pt>
              </c:strCache>
            </c:strRef>
          </c:cat>
          <c:val>
            <c:numRef>
              <c:f>Data!$C$10:$F$10</c:f>
              <c:numCache>
                <c:formatCode>#\ ##0.0</c:formatCode>
                <c:ptCount val="4"/>
                <c:pt idx="0">
                  <c:v>49.3</c:v>
                </c:pt>
                <c:pt idx="1">
                  <c:v>78.3</c:v>
                </c:pt>
                <c:pt idx="2">
                  <c:v>63.5</c:v>
                </c:pt>
                <c:pt idx="3">
                  <c:v>80.5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B26-4D15-9434-4659C87E4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3719376"/>
        <c:axId val="2083721872"/>
      </c:lineChart>
      <c:catAx>
        <c:axId val="208371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083721872"/>
        <c:crosses val="autoZero"/>
        <c:auto val="1"/>
        <c:lblAlgn val="ctr"/>
        <c:lblOffset val="100"/>
        <c:noMultiLvlLbl val="0"/>
      </c:catAx>
      <c:valAx>
        <c:axId val="2083721872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208371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9.9449813809374912E-2"/>
          <c:w val="0.36920628104250636"/>
          <c:h val="0.30397950481821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7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700" b="1"/>
              <a:t>Krovini</a:t>
            </a:r>
            <a:r>
              <a:rPr lang="lt-LT" sz="1700" b="1"/>
              <a:t>ų apyvarta (tkm) ir vežimas (t) kelių transportu, metinis pokytis, </a:t>
            </a:r>
            <a:r>
              <a:rPr lang="en-US" sz="1700" b="1"/>
              <a:t>%</a:t>
            </a:r>
            <a:endParaRPr lang="lt-LT" sz="1700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6.7870929707972441E-2"/>
          <c:y val="0.15721434547829913"/>
          <c:w val="0.89263299940167462"/>
          <c:h val="0.778735213302692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Report!$A$12</c:f>
              <c:strCache>
                <c:ptCount val="1"/>
                <c:pt idx="0">
                  <c:v>Krovinių apyvarta (tkm)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Report!$B$11:$AR$11</c:f>
              <c:numCache>
                <c:formatCode>General</c:formatCode>
                <c:ptCount val="43"/>
                <c:pt idx="0">
                  <c:v>2012</c:v>
                </c:pt>
                <c:pt idx="1">
                  <c:v>2012</c:v>
                </c:pt>
                <c:pt idx="2">
                  <c:v>2012</c:v>
                </c:pt>
                <c:pt idx="3">
                  <c:v>2012</c:v>
                </c:pt>
                <c:pt idx="4">
                  <c:v>2013</c:v>
                </c:pt>
                <c:pt idx="5">
                  <c:v>2013</c:v>
                </c:pt>
                <c:pt idx="6">
                  <c:v>2013</c:v>
                </c:pt>
                <c:pt idx="7">
                  <c:v>2013</c:v>
                </c:pt>
                <c:pt idx="8">
                  <c:v>2014</c:v>
                </c:pt>
                <c:pt idx="9">
                  <c:v>2014</c:v>
                </c:pt>
                <c:pt idx="10">
                  <c:v>2014</c:v>
                </c:pt>
                <c:pt idx="11">
                  <c:v>2014</c:v>
                </c:pt>
                <c:pt idx="12">
                  <c:v>2015</c:v>
                </c:pt>
                <c:pt idx="13">
                  <c:v>2015</c:v>
                </c:pt>
                <c:pt idx="14">
                  <c:v>2015</c:v>
                </c:pt>
                <c:pt idx="15">
                  <c:v>2015</c:v>
                </c:pt>
                <c:pt idx="16">
                  <c:v>2016</c:v>
                </c:pt>
                <c:pt idx="17">
                  <c:v>2016</c:v>
                </c:pt>
                <c:pt idx="18">
                  <c:v>2016</c:v>
                </c:pt>
                <c:pt idx="19">
                  <c:v>2016</c:v>
                </c:pt>
                <c:pt idx="20">
                  <c:v>2017</c:v>
                </c:pt>
                <c:pt idx="21">
                  <c:v>2017</c:v>
                </c:pt>
                <c:pt idx="22">
                  <c:v>2017</c:v>
                </c:pt>
                <c:pt idx="23">
                  <c:v>2017</c:v>
                </c:pt>
                <c:pt idx="24">
                  <c:v>2018</c:v>
                </c:pt>
                <c:pt idx="25">
                  <c:v>2018</c:v>
                </c:pt>
                <c:pt idx="26">
                  <c:v>2018</c:v>
                </c:pt>
                <c:pt idx="27">
                  <c:v>2018</c:v>
                </c:pt>
                <c:pt idx="28">
                  <c:v>2019</c:v>
                </c:pt>
                <c:pt idx="29">
                  <c:v>2019</c:v>
                </c:pt>
                <c:pt idx="30">
                  <c:v>2019</c:v>
                </c:pt>
                <c:pt idx="31">
                  <c:v>2019</c:v>
                </c:pt>
                <c:pt idx="32">
                  <c:v>2020</c:v>
                </c:pt>
                <c:pt idx="33">
                  <c:v>2020</c:v>
                </c:pt>
                <c:pt idx="34">
                  <c:v>2020</c:v>
                </c:pt>
                <c:pt idx="35">
                  <c:v>2020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2022</c:v>
                </c:pt>
                <c:pt idx="41">
                  <c:v>2022</c:v>
                </c:pt>
                <c:pt idx="42">
                  <c:v>2022</c:v>
                </c:pt>
              </c:numCache>
            </c:numRef>
          </c:cat>
          <c:val>
            <c:numRef>
              <c:f>Report!$B$12:$AR$12</c:f>
              <c:numCache>
                <c:formatCode>0.0</c:formatCode>
                <c:ptCount val="43"/>
                <c:pt idx="0">
                  <c:v>12.067717331530915</c:v>
                </c:pt>
                <c:pt idx="1">
                  <c:v>1.9760823372847227</c:v>
                </c:pt>
                <c:pt idx="2">
                  <c:v>9.7921019983875368</c:v>
                </c:pt>
                <c:pt idx="3">
                  <c:v>13.670304545603699</c:v>
                </c:pt>
                <c:pt idx="4">
                  <c:v>19.681100836946413</c:v>
                </c:pt>
                <c:pt idx="5">
                  <c:v>14.096252476591189</c:v>
                </c:pt>
                <c:pt idx="6">
                  <c:v>6.1412736706917741</c:v>
                </c:pt>
                <c:pt idx="7">
                  <c:v>8.6601334925335891</c:v>
                </c:pt>
                <c:pt idx="8">
                  <c:v>1.5596125118443496</c:v>
                </c:pt>
                <c:pt idx="9">
                  <c:v>17.263887341645585</c:v>
                </c:pt>
                <c:pt idx="10">
                  <c:v>10.797266325805381</c:v>
                </c:pt>
                <c:pt idx="11">
                  <c:v>-5.0809218699983489</c:v>
                </c:pt>
                <c:pt idx="12">
                  <c:v>-6.4063353666209366</c:v>
                </c:pt>
                <c:pt idx="13">
                  <c:v>-15.433700861008418</c:v>
                </c:pt>
                <c:pt idx="14">
                  <c:v>-7.5201160622836909</c:v>
                </c:pt>
                <c:pt idx="15">
                  <c:v>13.086764255301858</c:v>
                </c:pt>
                <c:pt idx="16">
                  <c:v>12.859655678168295</c:v>
                </c:pt>
                <c:pt idx="17">
                  <c:v>20.301289868923618</c:v>
                </c:pt>
                <c:pt idx="18">
                  <c:v>15.334861321092916</c:v>
                </c:pt>
                <c:pt idx="19">
                  <c:v>19.582672038984697</c:v>
                </c:pt>
                <c:pt idx="20">
                  <c:v>27.818556310129466</c:v>
                </c:pt>
                <c:pt idx="21">
                  <c:v>26.549740061004485</c:v>
                </c:pt>
                <c:pt idx="22">
                  <c:v>27.895950199845458</c:v>
                </c:pt>
                <c:pt idx="23">
                  <c:v>22.376126689044312</c:v>
                </c:pt>
                <c:pt idx="24">
                  <c:v>10.152020691533181</c:v>
                </c:pt>
                <c:pt idx="25">
                  <c:v>2.204429290864212</c:v>
                </c:pt>
                <c:pt idx="26">
                  <c:v>15.278786147499673</c:v>
                </c:pt>
                <c:pt idx="27">
                  <c:v>20.006245951300954</c:v>
                </c:pt>
                <c:pt idx="28">
                  <c:v>19.96601707917003</c:v>
                </c:pt>
                <c:pt idx="29">
                  <c:v>25.796689496545071</c:v>
                </c:pt>
                <c:pt idx="30">
                  <c:v>19.88472145013867</c:v>
                </c:pt>
                <c:pt idx="31">
                  <c:v>21.88814632285289</c:v>
                </c:pt>
                <c:pt idx="32">
                  <c:v>8.4957302801132357</c:v>
                </c:pt>
                <c:pt idx="33">
                  <c:v>-0.91762891570633087</c:v>
                </c:pt>
                <c:pt idx="34">
                  <c:v>5.1637473228327053</c:v>
                </c:pt>
                <c:pt idx="35">
                  <c:v>3.7195638382760734</c:v>
                </c:pt>
                <c:pt idx="36">
                  <c:v>8.9426952168043101</c:v>
                </c:pt>
                <c:pt idx="37">
                  <c:v>16.20172837633298</c:v>
                </c:pt>
                <c:pt idx="38">
                  <c:v>-4.9226237266704231</c:v>
                </c:pt>
                <c:pt idx="39">
                  <c:v>-2.3902491617004955</c:v>
                </c:pt>
                <c:pt idx="40">
                  <c:v>-9.7882297699697602</c:v>
                </c:pt>
                <c:pt idx="41">
                  <c:v>-8.8973298048601492</c:v>
                </c:pt>
                <c:pt idx="42">
                  <c:v>1.196678503988835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0A-49E5-91DF-74F27D3D8F86}"/>
            </c:ext>
          </c:extLst>
        </c:ser>
        <c:ser>
          <c:idx val="1"/>
          <c:order val="1"/>
          <c:tx>
            <c:strRef>
              <c:f>Report!$A$13</c:f>
              <c:strCache>
                <c:ptCount val="1"/>
                <c:pt idx="0">
                  <c:v>Krovinių vežimas (t)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Report!$B$11:$AR$11</c:f>
              <c:numCache>
                <c:formatCode>General</c:formatCode>
                <c:ptCount val="43"/>
                <c:pt idx="0">
                  <c:v>2012</c:v>
                </c:pt>
                <c:pt idx="1">
                  <c:v>2012</c:v>
                </c:pt>
                <c:pt idx="2">
                  <c:v>2012</c:v>
                </c:pt>
                <c:pt idx="3">
                  <c:v>2012</c:v>
                </c:pt>
                <c:pt idx="4">
                  <c:v>2013</c:v>
                </c:pt>
                <c:pt idx="5">
                  <c:v>2013</c:v>
                </c:pt>
                <c:pt idx="6">
                  <c:v>2013</c:v>
                </c:pt>
                <c:pt idx="7">
                  <c:v>2013</c:v>
                </c:pt>
                <c:pt idx="8">
                  <c:v>2014</c:v>
                </c:pt>
                <c:pt idx="9">
                  <c:v>2014</c:v>
                </c:pt>
                <c:pt idx="10">
                  <c:v>2014</c:v>
                </c:pt>
                <c:pt idx="11">
                  <c:v>2014</c:v>
                </c:pt>
                <c:pt idx="12">
                  <c:v>2015</c:v>
                </c:pt>
                <c:pt idx="13">
                  <c:v>2015</c:v>
                </c:pt>
                <c:pt idx="14">
                  <c:v>2015</c:v>
                </c:pt>
                <c:pt idx="15">
                  <c:v>2015</c:v>
                </c:pt>
                <c:pt idx="16">
                  <c:v>2016</c:v>
                </c:pt>
                <c:pt idx="17">
                  <c:v>2016</c:v>
                </c:pt>
                <c:pt idx="18">
                  <c:v>2016</c:v>
                </c:pt>
                <c:pt idx="19">
                  <c:v>2016</c:v>
                </c:pt>
                <c:pt idx="20">
                  <c:v>2017</c:v>
                </c:pt>
                <c:pt idx="21">
                  <c:v>2017</c:v>
                </c:pt>
                <c:pt idx="22">
                  <c:v>2017</c:v>
                </c:pt>
                <c:pt idx="23">
                  <c:v>2017</c:v>
                </c:pt>
                <c:pt idx="24">
                  <c:v>2018</c:v>
                </c:pt>
                <c:pt idx="25">
                  <c:v>2018</c:v>
                </c:pt>
                <c:pt idx="26">
                  <c:v>2018</c:v>
                </c:pt>
                <c:pt idx="27">
                  <c:v>2018</c:v>
                </c:pt>
                <c:pt idx="28">
                  <c:v>2019</c:v>
                </c:pt>
                <c:pt idx="29">
                  <c:v>2019</c:v>
                </c:pt>
                <c:pt idx="30">
                  <c:v>2019</c:v>
                </c:pt>
                <c:pt idx="31">
                  <c:v>2019</c:v>
                </c:pt>
                <c:pt idx="32">
                  <c:v>2020</c:v>
                </c:pt>
                <c:pt idx="33">
                  <c:v>2020</c:v>
                </c:pt>
                <c:pt idx="34">
                  <c:v>2020</c:v>
                </c:pt>
                <c:pt idx="35">
                  <c:v>2020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2022</c:v>
                </c:pt>
                <c:pt idx="41">
                  <c:v>2022</c:v>
                </c:pt>
                <c:pt idx="42">
                  <c:v>2022</c:v>
                </c:pt>
              </c:numCache>
            </c:numRef>
          </c:cat>
          <c:val>
            <c:numRef>
              <c:f>Report!$B$13:$AR$13</c:f>
              <c:numCache>
                <c:formatCode>0.0</c:formatCode>
                <c:ptCount val="43"/>
                <c:pt idx="0">
                  <c:v>14.193024263431539</c:v>
                </c:pt>
                <c:pt idx="1">
                  <c:v>1.2237579379902712</c:v>
                </c:pt>
                <c:pt idx="2">
                  <c:v>-0.12391119453324961</c:v>
                </c:pt>
                <c:pt idx="3">
                  <c:v>9.7436317638503596</c:v>
                </c:pt>
                <c:pt idx="4">
                  <c:v>12.815988920823742</c:v>
                </c:pt>
                <c:pt idx="5">
                  <c:v>5.3399563060935122</c:v>
                </c:pt>
                <c:pt idx="6">
                  <c:v>5.936763593918613</c:v>
                </c:pt>
                <c:pt idx="7">
                  <c:v>9.6569167304425605</c:v>
                </c:pt>
                <c:pt idx="8">
                  <c:v>13.147628096255076</c:v>
                </c:pt>
                <c:pt idx="9">
                  <c:v>11.892967496479216</c:v>
                </c:pt>
                <c:pt idx="10">
                  <c:v>12.808892215153918</c:v>
                </c:pt>
                <c:pt idx="11">
                  <c:v>1.1592179959657187</c:v>
                </c:pt>
                <c:pt idx="12">
                  <c:v>3.4219854203357443</c:v>
                </c:pt>
                <c:pt idx="13">
                  <c:v>-3.3895439488531451</c:v>
                </c:pt>
                <c:pt idx="14">
                  <c:v>2.1033232999570117</c:v>
                </c:pt>
                <c:pt idx="15">
                  <c:v>6.2950654158428421</c:v>
                </c:pt>
                <c:pt idx="16">
                  <c:v>5.5670517905385992</c:v>
                </c:pt>
                <c:pt idx="17">
                  <c:v>14.466179253843563</c:v>
                </c:pt>
                <c:pt idx="18">
                  <c:v>-0.90906903148953688</c:v>
                </c:pt>
                <c:pt idx="19">
                  <c:v>16.733023579790569</c:v>
                </c:pt>
                <c:pt idx="20">
                  <c:v>18.792709155753997</c:v>
                </c:pt>
                <c:pt idx="21">
                  <c:v>22.61173366250857</c:v>
                </c:pt>
                <c:pt idx="22">
                  <c:v>26.572679307602186</c:v>
                </c:pt>
                <c:pt idx="23">
                  <c:v>15.445798327874854</c:v>
                </c:pt>
                <c:pt idx="24">
                  <c:v>20.163863981436393</c:v>
                </c:pt>
                <c:pt idx="25">
                  <c:v>9.1555214837255647</c:v>
                </c:pt>
                <c:pt idx="26">
                  <c:v>15.449299416220157</c:v>
                </c:pt>
                <c:pt idx="27">
                  <c:v>19.985786110327979</c:v>
                </c:pt>
                <c:pt idx="28">
                  <c:v>9.863728257552637</c:v>
                </c:pt>
                <c:pt idx="29">
                  <c:v>15.301170666903602</c:v>
                </c:pt>
                <c:pt idx="30">
                  <c:v>13.959015439844464</c:v>
                </c:pt>
                <c:pt idx="31">
                  <c:v>12.984927771767602</c:v>
                </c:pt>
                <c:pt idx="32">
                  <c:v>11.231039645856384</c:v>
                </c:pt>
                <c:pt idx="33">
                  <c:v>-0.31446425491786556</c:v>
                </c:pt>
                <c:pt idx="34">
                  <c:v>4.8233140823707714</c:v>
                </c:pt>
                <c:pt idx="35">
                  <c:v>10.460164031731864</c:v>
                </c:pt>
                <c:pt idx="36">
                  <c:v>13.085023781375241</c:v>
                </c:pt>
                <c:pt idx="37">
                  <c:v>11.492987816100424</c:v>
                </c:pt>
                <c:pt idx="38">
                  <c:v>1.6226030518154744</c:v>
                </c:pt>
                <c:pt idx="39">
                  <c:v>-3.3316075182779628</c:v>
                </c:pt>
                <c:pt idx="40">
                  <c:v>-9.3807037943063136</c:v>
                </c:pt>
                <c:pt idx="41">
                  <c:v>-11.77280425760911</c:v>
                </c:pt>
                <c:pt idx="42">
                  <c:v>-11.968538433630187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0A-49E5-91DF-74F27D3D8F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axId val="1256885311"/>
        <c:axId val="1256893215"/>
      </c:barChart>
      <c:catAx>
        <c:axId val="1256885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256893215"/>
        <c:crosses val="autoZero"/>
        <c:auto val="1"/>
        <c:lblAlgn val="ctr"/>
        <c:lblOffset val="100"/>
        <c:tickLblSkip val="4"/>
        <c:noMultiLvlLbl val="0"/>
      </c:catAx>
      <c:valAx>
        <c:axId val="1256893215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rgbClr val="969B9B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2568853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728507135106252"/>
          <c:y val="0.79645366756482516"/>
          <c:w val="0.4592825214397353"/>
          <c:h val="0.139722039592446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lt-LT" sz="1800" b="1"/>
              <a:t>"Investuok Lietuvoje" rezultatai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2.7084687381948469E-2"/>
          <c:y val="3.9625430100910311E-2"/>
          <c:w val="0.93651657942096389"/>
          <c:h val="0.78649683056675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Sheet1!$P$5</c:f>
              <c:strCache>
                <c:ptCount val="1"/>
                <c:pt idx="0">
                  <c:v>Planuojamų darbo vietų skaičius, tūkst.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Sheet1!$Q$4:$AC$4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Sheet1!$Q$5:$AC$5</c:f>
              <c:numCache>
                <c:formatCode>0.0</c:formatCode>
                <c:ptCount val="13"/>
                <c:pt idx="0">
                  <c:v>1</c:v>
                </c:pt>
                <c:pt idx="1">
                  <c:v>1.6</c:v>
                </c:pt>
                <c:pt idx="2">
                  <c:v>1</c:v>
                </c:pt>
                <c:pt idx="3">
                  <c:v>1.4</c:v>
                </c:pt>
                <c:pt idx="4">
                  <c:v>1.7</c:v>
                </c:pt>
                <c:pt idx="5">
                  <c:v>2.4</c:v>
                </c:pt>
                <c:pt idx="6">
                  <c:v>3.7</c:v>
                </c:pt>
                <c:pt idx="7">
                  <c:v>5.0999999999999996</c:v>
                </c:pt>
                <c:pt idx="8">
                  <c:v>4.5999999999999996</c:v>
                </c:pt>
                <c:pt idx="9">
                  <c:v>4.5999999999999996</c:v>
                </c:pt>
                <c:pt idx="10">
                  <c:v>4.2</c:v>
                </c:pt>
                <c:pt idx="11">
                  <c:v>5.4349999999999996</c:v>
                </c:pt>
                <c:pt idx="1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4DF7-B8AF-33B17250A1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axId val="938687600"/>
        <c:axId val="938688016"/>
      </c:barChart>
      <c:lineChart>
        <c:grouping val="stacked"/>
        <c:varyColors val="0"/>
        <c:ser>
          <c:idx val="1"/>
          <c:order val="1"/>
          <c:tx>
            <c:strRef>
              <c:f>Sheet1!$P$6</c:f>
              <c:strCache>
                <c:ptCount val="1"/>
                <c:pt idx="0">
                  <c:v>Projektų skaičius</c:v>
                </c:pt>
              </c:strCache>
            </c:strRef>
          </c:tx>
          <c:spPr>
            <a:ln w="4762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>
                  <a:lumMod val="75000"/>
                </a:schemeClr>
              </a:solidFill>
              <a:ln w="9525">
                <a:solidFill>
                  <a:schemeClr val="accent2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Sheet1!$Q$4:$AC$4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Sheet1!$Q$6:$AC$6</c:f>
              <c:numCache>
                <c:formatCode>General</c:formatCode>
                <c:ptCount val="13"/>
                <c:pt idx="0">
                  <c:v>11</c:v>
                </c:pt>
                <c:pt idx="1">
                  <c:v>18</c:v>
                </c:pt>
                <c:pt idx="2">
                  <c:v>15</c:v>
                </c:pt>
                <c:pt idx="3">
                  <c:v>21</c:v>
                </c:pt>
                <c:pt idx="4">
                  <c:v>25</c:v>
                </c:pt>
                <c:pt idx="5">
                  <c:v>28</c:v>
                </c:pt>
                <c:pt idx="6">
                  <c:v>36</c:v>
                </c:pt>
                <c:pt idx="7">
                  <c:v>39</c:v>
                </c:pt>
                <c:pt idx="8">
                  <c:v>45</c:v>
                </c:pt>
                <c:pt idx="9">
                  <c:v>47</c:v>
                </c:pt>
                <c:pt idx="10">
                  <c:v>42</c:v>
                </c:pt>
                <c:pt idx="11">
                  <c:v>49</c:v>
                </c:pt>
                <c:pt idx="12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54-4DF7-B8AF-33B17250A1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3599808"/>
        <c:axId val="813602304"/>
      </c:lineChart>
      <c:catAx>
        <c:axId val="93868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938688016"/>
        <c:crosses val="autoZero"/>
        <c:auto val="1"/>
        <c:lblAlgn val="ctr"/>
        <c:lblOffset val="100"/>
        <c:noMultiLvlLbl val="0"/>
      </c:catAx>
      <c:valAx>
        <c:axId val="938688016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938687600"/>
        <c:crosses val="autoZero"/>
        <c:crossBetween val="between"/>
      </c:valAx>
      <c:valAx>
        <c:axId val="813602304"/>
        <c:scaling>
          <c:orientation val="minMax"/>
          <c:max val="66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813599808"/>
        <c:crosses val="max"/>
        <c:crossBetween val="between"/>
        <c:majorUnit val="11"/>
      </c:valAx>
      <c:catAx>
        <c:axId val="8135998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60230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5994434145929415E-3"/>
          <c:y val="8.5248878632569761E-2"/>
          <c:w val="0.56237175355664593"/>
          <c:h val="0.280052618773638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bg1"/>
          </a:solidFill>
        </a:defRPr>
      </a:pPr>
      <a:endParaRPr lang="lt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 b="1" noProof="0" dirty="0"/>
              <a:t>Per mėn. registruoti bedarbiai ir laisvos darbo vietos, tūkst.</a:t>
            </a:r>
          </a:p>
        </c:rich>
      </c:tx>
      <c:layout>
        <c:manualLayout>
          <c:xMode val="edge"/>
          <c:yMode val="edge"/>
          <c:x val="0.1278743298134805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8.6565888124743903E-2"/>
          <c:y val="0.10809352594324019"/>
          <c:w val="0.88249177713545301"/>
          <c:h val="0.715864596938921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'Sheet 1'!$A$7</c:f>
              <c:strCache>
                <c:ptCount val="1"/>
                <c:pt idx="0">
                  <c:v>Registruotų bedarbių sk.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'Sheet 1'!$N$6:$BJ$6</c:f>
              <c:numCache>
                <c:formatCode>mmm\-yy</c:formatCode>
                <c:ptCount val="49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</c:numCache>
            </c:numRef>
          </c:cat>
          <c:val>
            <c:numRef>
              <c:f>'Sheet 1'!$N$7:$BJ$7</c:f>
              <c:numCache>
                <c:formatCode>0.0</c:formatCode>
                <c:ptCount val="49"/>
                <c:pt idx="0">
                  <c:v>26.501000000000001</c:v>
                </c:pt>
                <c:pt idx="1">
                  <c:v>18.815000000000001</c:v>
                </c:pt>
                <c:pt idx="2">
                  <c:v>19.306999999999999</c:v>
                </c:pt>
                <c:pt idx="3">
                  <c:v>20.175000000000001</c:v>
                </c:pt>
                <c:pt idx="4">
                  <c:v>21.297000000000001</c:v>
                </c:pt>
                <c:pt idx="5">
                  <c:v>19.474</c:v>
                </c:pt>
                <c:pt idx="6">
                  <c:v>25.651</c:v>
                </c:pt>
                <c:pt idx="7">
                  <c:v>20.699000000000002</c:v>
                </c:pt>
                <c:pt idx="8">
                  <c:v>23.640999999999998</c:v>
                </c:pt>
                <c:pt idx="9">
                  <c:v>25.382999999999999</c:v>
                </c:pt>
                <c:pt idx="10">
                  <c:v>23.398</c:v>
                </c:pt>
                <c:pt idx="11">
                  <c:v>21.866</c:v>
                </c:pt>
                <c:pt idx="12">
                  <c:v>30.148</c:v>
                </c:pt>
                <c:pt idx="13">
                  <c:v>21.303999999999998</c:v>
                </c:pt>
                <c:pt idx="14">
                  <c:v>26.318999999999999</c:v>
                </c:pt>
                <c:pt idx="15">
                  <c:v>32.009</c:v>
                </c:pt>
                <c:pt idx="16">
                  <c:v>21.309000000000001</c:v>
                </c:pt>
                <c:pt idx="17">
                  <c:v>27.99</c:v>
                </c:pt>
                <c:pt idx="18">
                  <c:v>32.6</c:v>
                </c:pt>
                <c:pt idx="19">
                  <c:v>30.204999999999998</c:v>
                </c:pt>
                <c:pt idx="20">
                  <c:v>36.866999999999997</c:v>
                </c:pt>
                <c:pt idx="21">
                  <c:v>31.044</c:v>
                </c:pt>
                <c:pt idx="22">
                  <c:v>25.451000000000001</c:v>
                </c:pt>
                <c:pt idx="23">
                  <c:v>21.995000000000001</c:v>
                </c:pt>
                <c:pt idx="24">
                  <c:v>20.568999999999999</c:v>
                </c:pt>
                <c:pt idx="25">
                  <c:v>16.492000000000001</c:v>
                </c:pt>
                <c:pt idx="26">
                  <c:v>17.297000000000001</c:v>
                </c:pt>
                <c:pt idx="27">
                  <c:v>16.119</c:v>
                </c:pt>
                <c:pt idx="28">
                  <c:v>17.445</c:v>
                </c:pt>
                <c:pt idx="29">
                  <c:v>19.477</c:v>
                </c:pt>
                <c:pt idx="30">
                  <c:v>21.344999999999999</c:v>
                </c:pt>
                <c:pt idx="31">
                  <c:v>21.506</c:v>
                </c:pt>
                <c:pt idx="32">
                  <c:v>25.2</c:v>
                </c:pt>
                <c:pt idx="33">
                  <c:v>23.007000000000001</c:v>
                </c:pt>
                <c:pt idx="34">
                  <c:v>21.59</c:v>
                </c:pt>
                <c:pt idx="35">
                  <c:v>21.841999999999999</c:v>
                </c:pt>
                <c:pt idx="36">
                  <c:v>24.981999999999999</c:v>
                </c:pt>
                <c:pt idx="37">
                  <c:v>18.023</c:v>
                </c:pt>
                <c:pt idx="38">
                  <c:v>29.193999999999999</c:v>
                </c:pt>
                <c:pt idx="39">
                  <c:v>23.69</c:v>
                </c:pt>
                <c:pt idx="40">
                  <c:v>22.806999999999999</c:v>
                </c:pt>
                <c:pt idx="41">
                  <c:v>22.960999999999999</c:v>
                </c:pt>
                <c:pt idx="42">
                  <c:v>21.643000000000001</c:v>
                </c:pt>
                <c:pt idx="43">
                  <c:v>21.706</c:v>
                </c:pt>
                <c:pt idx="44" formatCode="General">
                  <c:v>27</c:v>
                </c:pt>
                <c:pt idx="45" formatCode="General">
                  <c:v>26.3</c:v>
                </c:pt>
                <c:pt idx="46" formatCode="General">
                  <c:v>24.6</c:v>
                </c:pt>
                <c:pt idx="47" formatCode="General">
                  <c:v>23.2</c:v>
                </c:pt>
                <c:pt idx="48" formatCode="General">
                  <c:v>27.5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DE-4240-A876-0F8C7276263D}"/>
            </c:ext>
          </c:extLst>
        </c:ser>
        <c:ser>
          <c:idx val="1"/>
          <c:order val="1"/>
          <c:tx>
            <c:strRef>
              <c:f>'Sheet 1'!$A$8</c:f>
              <c:strCache>
                <c:ptCount val="1"/>
                <c:pt idx="0">
                  <c:v>Naujų darbo vietų sk.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'Sheet 1'!$N$6:$BJ$6</c:f>
              <c:numCache>
                <c:formatCode>mmm\-yy</c:formatCode>
                <c:ptCount val="49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</c:numCache>
            </c:numRef>
          </c:cat>
          <c:val>
            <c:numRef>
              <c:f>'Sheet 1'!$N$8:$BJ$8</c:f>
              <c:numCache>
                <c:formatCode>0.0</c:formatCode>
                <c:ptCount val="49"/>
                <c:pt idx="0">
                  <c:v>16.459</c:v>
                </c:pt>
                <c:pt idx="1">
                  <c:v>14.407999999999999</c:v>
                </c:pt>
                <c:pt idx="2">
                  <c:v>17.972999999999999</c:v>
                </c:pt>
                <c:pt idx="3">
                  <c:v>20.57</c:v>
                </c:pt>
                <c:pt idx="4">
                  <c:v>22.202999999999999</c:v>
                </c:pt>
                <c:pt idx="5">
                  <c:v>19.594000000000001</c:v>
                </c:pt>
                <c:pt idx="6">
                  <c:v>23.747</c:v>
                </c:pt>
                <c:pt idx="7">
                  <c:v>22.196000000000002</c:v>
                </c:pt>
                <c:pt idx="8">
                  <c:v>22.771000000000001</c:v>
                </c:pt>
                <c:pt idx="9">
                  <c:v>24.71</c:v>
                </c:pt>
                <c:pt idx="10">
                  <c:v>21.085000000000001</c:v>
                </c:pt>
                <c:pt idx="11">
                  <c:v>16.381</c:v>
                </c:pt>
                <c:pt idx="12">
                  <c:v>20.829000000000001</c:v>
                </c:pt>
                <c:pt idx="13">
                  <c:v>18.068000000000001</c:v>
                </c:pt>
                <c:pt idx="14">
                  <c:v>14.842000000000001</c:v>
                </c:pt>
                <c:pt idx="15">
                  <c:v>10.465</c:v>
                </c:pt>
                <c:pt idx="16">
                  <c:v>14.276999999999999</c:v>
                </c:pt>
                <c:pt idx="17">
                  <c:v>18.536000000000001</c:v>
                </c:pt>
                <c:pt idx="18">
                  <c:v>22.966999999999999</c:v>
                </c:pt>
                <c:pt idx="19">
                  <c:v>23.035</c:v>
                </c:pt>
                <c:pt idx="20">
                  <c:v>22.888000000000002</c:v>
                </c:pt>
                <c:pt idx="21">
                  <c:v>21.681999999999999</c:v>
                </c:pt>
                <c:pt idx="22">
                  <c:v>17.018000000000001</c:v>
                </c:pt>
                <c:pt idx="23">
                  <c:v>12.326000000000001</c:v>
                </c:pt>
                <c:pt idx="24">
                  <c:v>15.095000000000001</c:v>
                </c:pt>
                <c:pt idx="25">
                  <c:v>15.975</c:v>
                </c:pt>
                <c:pt idx="26">
                  <c:v>22.962</c:v>
                </c:pt>
                <c:pt idx="27">
                  <c:v>29.187999999999999</c:v>
                </c:pt>
                <c:pt idx="28">
                  <c:v>38.981000000000002</c:v>
                </c:pt>
                <c:pt idx="29">
                  <c:v>35.808999999999997</c:v>
                </c:pt>
                <c:pt idx="30">
                  <c:v>37.442999999999998</c:v>
                </c:pt>
                <c:pt idx="31">
                  <c:v>38.933999999999997</c:v>
                </c:pt>
                <c:pt idx="32">
                  <c:v>40.274999999999999</c:v>
                </c:pt>
                <c:pt idx="33">
                  <c:v>30.812000000000001</c:v>
                </c:pt>
                <c:pt idx="34">
                  <c:v>32.218000000000004</c:v>
                </c:pt>
                <c:pt idx="35">
                  <c:v>20.797000000000001</c:v>
                </c:pt>
                <c:pt idx="36">
                  <c:v>28.55</c:v>
                </c:pt>
                <c:pt idx="37">
                  <c:v>23.946000000000002</c:v>
                </c:pt>
                <c:pt idx="38">
                  <c:v>31.513999999999999</c:v>
                </c:pt>
                <c:pt idx="39">
                  <c:v>25.154</c:v>
                </c:pt>
                <c:pt idx="40">
                  <c:v>26.024000000000001</c:v>
                </c:pt>
                <c:pt idx="41">
                  <c:v>21.614999999999998</c:v>
                </c:pt>
                <c:pt idx="42">
                  <c:v>18.343</c:v>
                </c:pt>
                <c:pt idx="43">
                  <c:v>27.364000000000001</c:v>
                </c:pt>
                <c:pt idx="44" formatCode="General">
                  <c:v>22.6</c:v>
                </c:pt>
                <c:pt idx="45" formatCode="General">
                  <c:v>19.2</c:v>
                </c:pt>
                <c:pt idx="46" formatCode="General">
                  <c:v>17.7</c:v>
                </c:pt>
                <c:pt idx="47" formatCode="General">
                  <c:v>12</c:v>
                </c:pt>
                <c:pt idx="48" formatCode="General">
                  <c:v>15.3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DE-4240-A876-0F8C72762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1214666063"/>
        <c:axId val="1214668143"/>
      </c:barChart>
      <c:dateAx>
        <c:axId val="1214666063"/>
        <c:scaling>
          <c:orientation val="minMax"/>
        </c:scaling>
        <c:delete val="0"/>
        <c:axPos val="b"/>
        <c:numFmt formatCode="yyyy/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214668143"/>
        <c:crosses val="autoZero"/>
        <c:auto val="1"/>
        <c:lblOffset val="100"/>
        <c:baseTimeUnit val="months"/>
        <c:majorUnit val="4"/>
        <c:majorTimeUnit val="months"/>
      </c:dateAx>
      <c:valAx>
        <c:axId val="12146681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6">
                  <a:lumMod val="5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2146660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6378516914187479E-2"/>
          <c:y val="0.10709993007841619"/>
          <c:w val="0.58885299797902835"/>
          <c:h val="0.158145420163419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3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241309196860404E-2"/>
          <c:y val="2.2155163850795613E-2"/>
          <c:w val="0.90473232294557682"/>
          <c:h val="0.90545260860020738"/>
        </c:manualLayout>
      </c:layout>
      <c:lineChart>
        <c:grouping val="standard"/>
        <c:varyColors val="0"/>
        <c:ser>
          <c:idx val="0"/>
          <c:order val="0"/>
          <c:tx>
            <c:strRef>
              <c:f>kvintiliai!$A$34</c:f>
              <c:strCache>
                <c:ptCount val="1"/>
                <c:pt idx="0">
                  <c:v>Bruto pajamos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7"/>
              <c:layout>
                <c:manualLayout>
                  <c:x val="-4.181193846072815E-2"/>
                  <c:y val="-2.90940746595191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724-48C6-9E90-7FAB657EA997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724-48C6-9E90-7FAB657EA9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kvintiliai!$B$33:$J$33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kvintiliai!$B$34:$J$34</c:f>
              <c:numCache>
                <c:formatCode>0.0</c:formatCode>
                <c:ptCount val="9"/>
                <c:pt idx="0">
                  <c:v>7.8425058078987426</c:v>
                </c:pt>
                <c:pt idx="1">
                  <c:v>7.8936356583327081</c:v>
                </c:pt>
                <c:pt idx="2">
                  <c:v>7.1256029326644796</c:v>
                </c:pt>
                <c:pt idx="3">
                  <c:v>6.9696448369461326</c:v>
                </c:pt>
                <c:pt idx="4">
                  <c:v>6.3591443111139032</c:v>
                </c:pt>
                <c:pt idx="5">
                  <c:v>6.268194159327197</c:v>
                </c:pt>
                <c:pt idx="6">
                  <c:v>6.4748360229047375</c:v>
                </c:pt>
                <c:pt idx="7">
                  <c:v>6.5</c:v>
                </c:pt>
                <c:pt idx="8">
                  <c:v>6.36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24-48C6-9E90-7FAB657EA997}"/>
            </c:ext>
          </c:extLst>
        </c:ser>
        <c:ser>
          <c:idx val="1"/>
          <c:order val="1"/>
          <c:tx>
            <c:strRef>
              <c:f>kvintiliai!$A$35</c:f>
              <c:strCache>
                <c:ptCount val="1"/>
                <c:pt idx="0">
                  <c:v>Neto pajamos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7"/>
              <c:layout>
                <c:manualLayout>
                  <c:x val="-4.7038430768319157E-2"/>
                  <c:y val="-2.9094074659519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724-48C6-9E90-7FAB657EA997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724-48C6-9E90-7FAB657EA9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kvintiliai!$B$33:$J$33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kvintiliai!$B$35:$J$35</c:f>
              <c:numCache>
                <c:formatCode>0.0</c:formatCode>
                <c:ptCount val="9"/>
                <c:pt idx="0">
                  <c:v>6.6</c:v>
                </c:pt>
                <c:pt idx="1">
                  <c:v>6.5920634920634917</c:v>
                </c:pt>
                <c:pt idx="2">
                  <c:v>6.0941329730772944</c:v>
                </c:pt>
                <c:pt idx="3">
                  <c:v>5.8110896736850943</c:v>
                </c:pt>
                <c:pt idx="4">
                  <c:v>5.3150874282949756</c:v>
                </c:pt>
                <c:pt idx="5">
                  <c:v>5.1433874154343533</c:v>
                </c:pt>
                <c:pt idx="6">
                  <c:v>5.0797786177105833</c:v>
                </c:pt>
                <c:pt idx="7">
                  <c:v>5.2</c:v>
                </c:pt>
                <c:pt idx="8">
                  <c:v>4.78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724-48C6-9E90-7FAB657EA9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7503296"/>
        <c:axId val="497501656"/>
      </c:lineChart>
      <c:catAx>
        <c:axId val="49750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497501656"/>
        <c:crosses val="autoZero"/>
        <c:auto val="1"/>
        <c:lblAlgn val="ctr"/>
        <c:lblOffset val="100"/>
        <c:noMultiLvlLbl val="0"/>
      </c:catAx>
      <c:valAx>
        <c:axId val="497501656"/>
        <c:scaling>
          <c:orientation val="minMax"/>
          <c:max val="8"/>
          <c:min val="3"/>
        </c:scaling>
        <c:delete val="0"/>
        <c:axPos val="l"/>
        <c:majorGridlines>
          <c:spPr>
            <a:ln w="9525" cap="flat" cmpd="sng" algn="ctr">
              <a:solidFill>
                <a:srgbClr val="969B9B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49750329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589513362544541"/>
          <c:y val="1.6177921374047274E-2"/>
          <c:w val="0.58169734721987276"/>
          <c:h val="0.174917444398499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>
          <a:solidFill>
            <a:schemeClr val="tx1"/>
          </a:solidFill>
          <a:latin typeface="+mn-lt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1519127746018049"/>
          <c:w val="0.95038868438768276"/>
          <c:h val="0.6491074317765073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pattFill prst="dkDn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672-49F8-AAF3-7EFFCD69649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S80_20!$B$26:$E$26</c:f>
              <c:strCache>
                <c:ptCount val="4"/>
                <c:pt idx="0">
                  <c:v>10 savivaldybių, kuriose darbo pajamos didžiausios</c:v>
                </c:pt>
                <c:pt idx="1">
                  <c:v>10 savivaldybių, kuriose darbo pajamos mažiausios</c:v>
                </c:pt>
                <c:pt idx="2">
                  <c:v>Vilniaus m. sav.</c:v>
                </c:pt>
                <c:pt idx="3">
                  <c:v>Iš viso Lietuvoje</c:v>
                </c:pt>
              </c:strCache>
            </c:strRef>
          </c:cat>
          <c:val>
            <c:numRef>
              <c:f>S80_20!$B$27:$E$27</c:f>
              <c:numCache>
                <c:formatCode>General</c:formatCode>
                <c:ptCount val="4"/>
                <c:pt idx="0">
                  <c:v>7.2</c:v>
                </c:pt>
                <c:pt idx="1">
                  <c:v>4.5999999999999996</c:v>
                </c:pt>
                <c:pt idx="2">
                  <c:v>7.8</c:v>
                </c:pt>
                <c:pt idx="3">
                  <c:v>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72-49F8-AAF3-7EFFCD6964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489038176"/>
        <c:axId val="489056216"/>
      </c:barChart>
      <c:catAx>
        <c:axId val="48903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489056216"/>
        <c:crosses val="autoZero"/>
        <c:auto val="1"/>
        <c:lblAlgn val="ctr"/>
        <c:lblOffset val="100"/>
        <c:noMultiLvlLbl val="0"/>
      </c:catAx>
      <c:valAx>
        <c:axId val="4890562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9038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>
          <a:solidFill>
            <a:schemeClr val="tx1"/>
          </a:solidFill>
          <a:latin typeface="+mn-lt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1"/>
              <a:t>Apdraust</a:t>
            </a:r>
            <a:r>
              <a:rPr lang="lt-LT" sz="1800" b="1"/>
              <a:t>ųjų skaičiaus pagal pajamas struktūra, </a:t>
            </a:r>
            <a:r>
              <a:rPr lang="en-US" sz="1800" b="1"/>
              <a:t>%</a:t>
            </a:r>
            <a:endParaRPr lang="lt-LT" sz="1800" b="1"/>
          </a:p>
        </c:rich>
      </c:tx>
      <c:layout>
        <c:manualLayout>
          <c:xMode val="edge"/>
          <c:yMode val="edge"/>
          <c:x val="5.420786928660945E-2"/>
          <c:y val="1.851851581823916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20953409848084145"/>
          <c:y val="0.14045247865077842"/>
          <c:w val="0.64706060391099762"/>
          <c:h val="0.79182859415261009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Sheet1!$O$33</c:f>
              <c:strCache>
                <c:ptCount val="1"/>
                <c:pt idx="0">
                  <c:v>gruod-19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Sheet1!$M$34:$M$37</c:f>
              <c:strCache>
                <c:ptCount val="4"/>
                <c:pt idx="0">
                  <c:v>Iki 1000 Eur</c:v>
                </c:pt>
                <c:pt idx="1">
                  <c:v>1001-2000 Eur</c:v>
                </c:pt>
                <c:pt idx="2">
                  <c:v>2001-3000 Eur</c:v>
                </c:pt>
                <c:pt idx="3">
                  <c:v>Virš 3000 Eur</c:v>
                </c:pt>
              </c:strCache>
            </c:strRef>
          </c:cat>
          <c:val>
            <c:numRef>
              <c:f>Sheet1!$O$34:$O$37</c:f>
              <c:numCache>
                <c:formatCode>0.0</c:formatCode>
                <c:ptCount val="4"/>
                <c:pt idx="0">
                  <c:v>46.621005019591841</c:v>
                </c:pt>
                <c:pt idx="1">
                  <c:v>35.70129411775325</c:v>
                </c:pt>
                <c:pt idx="2">
                  <c:v>10.912941087268326</c:v>
                </c:pt>
                <c:pt idx="3">
                  <c:v>6.7647597753865796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0F-4381-811A-16F773CA090C}"/>
            </c:ext>
          </c:extLst>
        </c:ser>
        <c:ser>
          <c:idx val="3"/>
          <c:order val="1"/>
          <c:tx>
            <c:strRef>
              <c:f>Sheet1!$P$33</c:f>
              <c:strCache>
                <c:ptCount val="1"/>
                <c:pt idx="0">
                  <c:v>gruod-20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Sheet1!$M$34:$M$37</c:f>
              <c:strCache>
                <c:ptCount val="4"/>
                <c:pt idx="0">
                  <c:v>Iki 1000 Eur</c:v>
                </c:pt>
                <c:pt idx="1">
                  <c:v>1001-2000 Eur</c:v>
                </c:pt>
                <c:pt idx="2">
                  <c:v>2001-3000 Eur</c:v>
                </c:pt>
                <c:pt idx="3">
                  <c:v>Virš 3000 Eur</c:v>
                </c:pt>
              </c:strCache>
            </c:strRef>
          </c:cat>
          <c:val>
            <c:numRef>
              <c:f>Sheet1!$P$34:$P$37</c:f>
              <c:numCache>
                <c:formatCode>0.0</c:formatCode>
                <c:ptCount val="4"/>
                <c:pt idx="0">
                  <c:v>38.892424977974358</c:v>
                </c:pt>
                <c:pt idx="1">
                  <c:v>38.59916931873348</c:v>
                </c:pt>
                <c:pt idx="2">
                  <c:v>13.299890321304636</c:v>
                </c:pt>
                <c:pt idx="3">
                  <c:v>9.2085153819875227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0F-4381-811A-16F773CA090C}"/>
            </c:ext>
          </c:extLst>
        </c:ser>
        <c:ser>
          <c:idx val="4"/>
          <c:order val="2"/>
          <c:tx>
            <c:strRef>
              <c:f>Sheet1!$Q$33</c:f>
              <c:strCache>
                <c:ptCount val="1"/>
                <c:pt idx="0">
                  <c:v>gruod-21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Sheet1!$M$34:$M$37</c:f>
              <c:strCache>
                <c:ptCount val="4"/>
                <c:pt idx="0">
                  <c:v>Iki 1000 Eur</c:v>
                </c:pt>
                <c:pt idx="1">
                  <c:v>1001-2000 Eur</c:v>
                </c:pt>
                <c:pt idx="2">
                  <c:v>2001-3000 Eur</c:v>
                </c:pt>
                <c:pt idx="3">
                  <c:v>Virš 3000 Eur</c:v>
                </c:pt>
              </c:strCache>
            </c:strRef>
          </c:cat>
          <c:val>
            <c:numRef>
              <c:f>Sheet1!$Q$34:$Q$37</c:f>
              <c:numCache>
                <c:formatCode>0.0</c:formatCode>
                <c:ptCount val="4"/>
                <c:pt idx="0">
                  <c:v>31.03385619590399</c:v>
                </c:pt>
                <c:pt idx="1">
                  <c:v>40.942096086043449</c:v>
                </c:pt>
                <c:pt idx="2">
                  <c:v>16.050244425730568</c:v>
                </c:pt>
                <c:pt idx="3">
                  <c:v>11.973803292321993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0F-4381-811A-16F773CA090C}"/>
            </c:ext>
          </c:extLst>
        </c:ser>
        <c:ser>
          <c:idx val="0"/>
          <c:order val="3"/>
          <c:tx>
            <c:strRef>
              <c:f>Sheet1!$R$33</c:f>
              <c:strCache>
                <c:ptCount val="1"/>
                <c:pt idx="0">
                  <c:v>gruod-22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Sheet1!$M$34:$M$37</c:f>
              <c:strCache>
                <c:ptCount val="4"/>
                <c:pt idx="0">
                  <c:v>Iki 1000 Eur</c:v>
                </c:pt>
                <c:pt idx="1">
                  <c:v>1001-2000 Eur</c:v>
                </c:pt>
                <c:pt idx="2">
                  <c:v>2001-3000 Eur</c:v>
                </c:pt>
                <c:pt idx="3">
                  <c:v>Virš 3000 Eur</c:v>
                </c:pt>
              </c:strCache>
            </c:strRef>
          </c:cat>
          <c:val>
            <c:numRef>
              <c:f>Sheet1!$R$34:$R$37</c:f>
              <c:numCache>
                <c:formatCode>0.0</c:formatCode>
                <c:ptCount val="4"/>
                <c:pt idx="0">
                  <c:v>26.235078529505827</c:v>
                </c:pt>
                <c:pt idx="1">
                  <c:v>39.599097580582423</c:v>
                </c:pt>
                <c:pt idx="2">
                  <c:v>18.226711269005698</c:v>
                </c:pt>
                <c:pt idx="3">
                  <c:v>15.93911262090605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0F-4381-811A-16F773CA09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19055504"/>
        <c:axId val="1519061744"/>
      </c:barChart>
      <c:catAx>
        <c:axId val="1519055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19061744"/>
        <c:crosses val="autoZero"/>
        <c:auto val="1"/>
        <c:lblAlgn val="ctr"/>
        <c:lblOffset val="100"/>
        <c:noMultiLvlLbl val="0"/>
      </c:catAx>
      <c:valAx>
        <c:axId val="15190617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rgbClr val="969B9B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1905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145481897427602"/>
          <c:y val="7.3019868409854055E-2"/>
          <c:w val="0.61961883142985508"/>
          <c:h val="4.45325102752245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5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r>
              <a:rPr lang="lt-LT" b="1"/>
              <a:t>Apdraustųjų skaičiaus pasiskirstymas pagal vidutines darbo pajamas (proc.)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5.6129219038278659E-2"/>
          <c:y val="0.13218267683717458"/>
          <c:w val="0.71813308828024369"/>
          <c:h val="0.6826141338781568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pasiskirstymas!$A$53</c:f>
              <c:strCache>
                <c:ptCount val="1"/>
                <c:pt idx="0">
                  <c:v>iki 800 Eur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(pasiskirstymas!$I$52:$J$52,pasiskirstymas!$L$52,pasiskirstymas!$O$52)</c:f>
              <c:strCache>
                <c:ptCount val="4"/>
                <c:pt idx="0">
                  <c:v>10 savivaldybių, kuriose darbo pajamos didžiausios</c:v>
                </c:pt>
                <c:pt idx="1">
                  <c:v>10 savivaldybių, kuriose darbo pajamos mažiausios</c:v>
                </c:pt>
                <c:pt idx="2">
                  <c:v>Vilniaus m. sav.</c:v>
                </c:pt>
                <c:pt idx="3">
                  <c:v>Iš viso Lietuvoje</c:v>
                </c:pt>
              </c:strCache>
            </c:strRef>
          </c:cat>
          <c:val>
            <c:numRef>
              <c:f>(pasiskirstymas!$I$53:$J$53,pasiskirstymas!$L$53,pasiskirstymas!$O$53)</c:f>
              <c:numCache>
                <c:formatCode>0%</c:formatCode>
                <c:ptCount val="4"/>
                <c:pt idx="0">
                  <c:v>0.15610964404602631</c:v>
                </c:pt>
                <c:pt idx="1">
                  <c:v>0.22963182384813813</c:v>
                </c:pt>
                <c:pt idx="2">
                  <c:v>0.14186954872961699</c:v>
                </c:pt>
                <c:pt idx="3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E1-4128-B0DA-AB5D9C4764A2}"/>
            </c:ext>
          </c:extLst>
        </c:ser>
        <c:ser>
          <c:idx val="1"/>
          <c:order val="1"/>
          <c:tx>
            <c:strRef>
              <c:f>pasiskirstymas!$A$54</c:f>
              <c:strCache>
                <c:ptCount val="1"/>
                <c:pt idx="0">
                  <c:v>801-1 000 Eur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(pasiskirstymas!$I$52:$J$52,pasiskirstymas!$L$52,pasiskirstymas!$O$52)</c:f>
              <c:strCache>
                <c:ptCount val="4"/>
                <c:pt idx="0">
                  <c:v>10 savivaldybių, kuriose darbo pajamos didžiausios</c:v>
                </c:pt>
                <c:pt idx="1">
                  <c:v>10 savivaldybių, kuriose darbo pajamos mažiausios</c:v>
                </c:pt>
                <c:pt idx="2">
                  <c:v>Vilniaus m. sav.</c:v>
                </c:pt>
                <c:pt idx="3">
                  <c:v>Iš viso Lietuvoje</c:v>
                </c:pt>
              </c:strCache>
            </c:strRef>
          </c:cat>
          <c:val>
            <c:numRef>
              <c:f>(pasiskirstymas!$I$54:$J$54,pasiskirstymas!$L$54,pasiskirstymas!$O$54)</c:f>
              <c:numCache>
                <c:formatCode>0%</c:formatCode>
                <c:ptCount val="4"/>
                <c:pt idx="0">
                  <c:v>7.4621555668021269E-2</c:v>
                </c:pt>
                <c:pt idx="1">
                  <c:v>0.12100566519791166</c:v>
                </c:pt>
                <c:pt idx="2">
                  <c:v>6.3348502085703445E-2</c:v>
                </c:pt>
                <c:pt idx="3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E1-4128-B0DA-AB5D9C4764A2}"/>
            </c:ext>
          </c:extLst>
        </c:ser>
        <c:ser>
          <c:idx val="2"/>
          <c:order val="2"/>
          <c:tx>
            <c:strRef>
              <c:f>pasiskirstymas!$A$55</c:f>
              <c:strCache>
                <c:ptCount val="1"/>
                <c:pt idx="0">
                  <c:v>1 001-2 000 Eur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(pasiskirstymas!$I$52:$J$52,pasiskirstymas!$L$52,pasiskirstymas!$O$52)</c:f>
              <c:strCache>
                <c:ptCount val="4"/>
                <c:pt idx="0">
                  <c:v>10 savivaldybių, kuriose darbo pajamos didžiausios</c:v>
                </c:pt>
                <c:pt idx="1">
                  <c:v>10 savivaldybių, kuriose darbo pajamos mažiausios</c:v>
                </c:pt>
                <c:pt idx="2">
                  <c:v>Vilniaus m. sav.</c:v>
                </c:pt>
                <c:pt idx="3">
                  <c:v>Iš viso Lietuvoje</c:v>
                </c:pt>
              </c:strCache>
            </c:strRef>
          </c:cat>
          <c:val>
            <c:numRef>
              <c:f>(pasiskirstymas!$I$55:$J$55,pasiskirstymas!$L$55,pasiskirstymas!$O$55)</c:f>
              <c:numCache>
                <c:formatCode>0%</c:formatCode>
                <c:ptCount val="4"/>
                <c:pt idx="0">
                  <c:v>0.38874329590229512</c:v>
                </c:pt>
                <c:pt idx="1">
                  <c:v>0.47490156872909495</c:v>
                </c:pt>
                <c:pt idx="2">
                  <c:v>0.34842624194160032</c:v>
                </c:pt>
                <c:pt idx="3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E1-4128-B0DA-AB5D9C4764A2}"/>
            </c:ext>
          </c:extLst>
        </c:ser>
        <c:ser>
          <c:idx val="3"/>
          <c:order val="3"/>
          <c:tx>
            <c:strRef>
              <c:f>pasiskirstymas!$A$56</c:f>
              <c:strCache>
                <c:ptCount val="1"/>
                <c:pt idx="0">
                  <c:v>2 001-3 000 Eur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(pasiskirstymas!$I$52:$J$52,pasiskirstymas!$L$52,pasiskirstymas!$O$52)</c:f>
              <c:strCache>
                <c:ptCount val="4"/>
                <c:pt idx="0">
                  <c:v>10 savivaldybių, kuriose darbo pajamos didžiausios</c:v>
                </c:pt>
                <c:pt idx="1">
                  <c:v>10 savivaldybių, kuriose darbo pajamos mažiausios</c:v>
                </c:pt>
                <c:pt idx="2">
                  <c:v>Vilniaus m. sav.</c:v>
                </c:pt>
                <c:pt idx="3">
                  <c:v>Iš viso Lietuvoje</c:v>
                </c:pt>
              </c:strCache>
            </c:strRef>
          </c:cat>
          <c:val>
            <c:numRef>
              <c:f>(pasiskirstymas!$I$56:$J$56,pasiskirstymas!$L$56,pasiskirstymas!$O$56)</c:f>
              <c:numCache>
                <c:formatCode>0%</c:formatCode>
                <c:ptCount val="4"/>
                <c:pt idx="0">
                  <c:v>0.20197226996447309</c:v>
                </c:pt>
                <c:pt idx="1">
                  <c:v>0.12770763135483393</c:v>
                </c:pt>
                <c:pt idx="2">
                  <c:v>0.21732650739476678</c:v>
                </c:pt>
                <c:pt idx="3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E1-4128-B0DA-AB5D9C4764A2}"/>
            </c:ext>
          </c:extLst>
        </c:ser>
        <c:ser>
          <c:idx val="4"/>
          <c:order val="4"/>
          <c:tx>
            <c:strRef>
              <c:f>pasiskirstymas!$A$57</c:f>
              <c:strCache>
                <c:ptCount val="1"/>
                <c:pt idx="0">
                  <c:v>virš 3 000 Eur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(pasiskirstymas!$I$52:$J$52,pasiskirstymas!$L$52,pasiskirstymas!$O$52)</c:f>
              <c:strCache>
                <c:ptCount val="4"/>
                <c:pt idx="0">
                  <c:v>10 savivaldybių, kuriose darbo pajamos didžiausios</c:v>
                </c:pt>
                <c:pt idx="1">
                  <c:v>10 savivaldybių, kuriose darbo pajamos mažiausios</c:v>
                </c:pt>
                <c:pt idx="2">
                  <c:v>Vilniaus m. sav.</c:v>
                </c:pt>
                <c:pt idx="3">
                  <c:v>Iš viso Lietuvoje</c:v>
                </c:pt>
              </c:strCache>
            </c:strRef>
          </c:cat>
          <c:val>
            <c:numRef>
              <c:f>(pasiskirstymas!$I$57:$J$57,pasiskirstymas!$L$57,pasiskirstymas!$O$57)</c:f>
              <c:numCache>
                <c:formatCode>0%</c:formatCode>
                <c:ptCount val="4"/>
                <c:pt idx="0">
                  <c:v>0.17855323441918419</c:v>
                </c:pt>
                <c:pt idx="1">
                  <c:v>4.6753310870021353E-2</c:v>
                </c:pt>
                <c:pt idx="2">
                  <c:v>0.22902919984831246</c:v>
                </c:pt>
                <c:pt idx="3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E1-4128-B0DA-AB5D9C4764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542603560"/>
        <c:axId val="542603888"/>
      </c:barChart>
      <c:catAx>
        <c:axId val="542603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542603888"/>
        <c:crosses val="autoZero"/>
        <c:auto val="1"/>
        <c:lblAlgn val="ctr"/>
        <c:lblOffset val="100"/>
        <c:noMultiLvlLbl val="0"/>
      </c:catAx>
      <c:valAx>
        <c:axId val="54260388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42603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920760434280341"/>
          <c:y val="0.39240415617670465"/>
          <c:w val="0.27079239565719659"/>
          <c:h val="0.215801553773403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+mn-lt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r>
              <a:rPr lang="lt-LT" sz="1600" b="1"/>
              <a:t>A</a:t>
            </a:r>
            <a:r>
              <a:rPr lang="en-US" sz="1600" b="1"/>
              <a:t>pdraust</a:t>
            </a:r>
            <a:r>
              <a:rPr lang="lt-LT" sz="1600" b="1"/>
              <a:t>ųjų struktūra pagal amžių </a:t>
            </a:r>
            <a:r>
              <a:rPr lang="en-US" sz="1600" b="1"/>
              <a:t>ekonomin</a:t>
            </a:r>
            <a:r>
              <a:rPr lang="lt-LT" sz="1600" b="1"/>
              <a:t>ė</a:t>
            </a:r>
            <a:r>
              <a:rPr lang="en-US" sz="1600" b="1"/>
              <a:t>s</a:t>
            </a:r>
            <a:r>
              <a:rPr lang="lt-LT" sz="1600" b="1"/>
              <a:t>e</a:t>
            </a:r>
            <a:r>
              <a:rPr lang="en-US" sz="1600" b="1"/>
              <a:t> veikl</a:t>
            </a:r>
            <a:r>
              <a:rPr lang="lt-LT" sz="1600" b="1"/>
              <a:t>ose 2022-11, </a:t>
            </a:r>
            <a:r>
              <a:rPr lang="en-US" sz="1600" b="1"/>
              <a:t>%</a:t>
            </a:r>
            <a:endParaRPr lang="lt-LT" sz="1600" b="1"/>
          </a:p>
        </c:rich>
      </c:tx>
      <c:layout>
        <c:manualLayout>
          <c:xMode val="edge"/>
          <c:yMode val="edge"/>
          <c:x val="0.11146227292454584"/>
          <c:y val="1.99146390466545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52515085188810129"/>
          <c:y val="0.15877833788592333"/>
          <c:w val="0.38984084794108548"/>
          <c:h val="0.7743534887206927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'kiti rėžiai amžiaus'!$G$36</c:f>
              <c:strCache>
                <c:ptCount val="1"/>
                <c:pt idx="0">
                  <c:v>iki 25 m.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'kiti rėžiai amžiaus'!$B$37:$B$52</c:f>
              <c:strCache>
                <c:ptCount val="16"/>
                <c:pt idx="0">
                  <c:v>Visi apdraustieji</c:v>
                </c:pt>
                <c:pt idx="2">
                  <c:v>Informacija ir ryšiai</c:v>
                </c:pt>
                <c:pt idx="3">
                  <c:v>Finansinė ir draudimo veikla</c:v>
                </c:pt>
                <c:pt idx="4">
                  <c:v>Apgyvendinimo ir maitinimo paslaugos</c:v>
                </c:pt>
                <c:pt idx="5">
                  <c:v>Profesinė, mokslinė ir techninė veikla</c:v>
                </c:pt>
                <c:pt idx="6">
                  <c:v>Transportas</c:v>
                </c:pt>
                <c:pt idx="7">
                  <c:v>Prekyba</c:v>
                </c:pt>
                <c:pt idx="8">
                  <c:v>Statyba</c:v>
                </c:pt>
                <c:pt idx="9">
                  <c:v>Apdirbamoji gamyba</c:v>
                </c:pt>
                <c:pt idx="10">
                  <c:v>Viešasis valdymas</c:v>
                </c:pt>
                <c:pt idx="11">
                  <c:v>Administracinė ir aptarnavimo veikla</c:v>
                </c:pt>
                <c:pt idx="12">
                  <c:v>Žemės ūkis</c:v>
                </c:pt>
                <c:pt idx="13">
                  <c:v>Meninė, pramoginė veikla</c:v>
                </c:pt>
                <c:pt idx="14">
                  <c:v>Žmonių sveikatos priežiūra ir socialinis darbas</c:v>
                </c:pt>
                <c:pt idx="15">
                  <c:v>Švietimas</c:v>
                </c:pt>
              </c:strCache>
            </c:strRef>
          </c:cat>
          <c:val>
            <c:numRef>
              <c:f>'kiti rėžiai amžiaus'!$G$37:$G$52</c:f>
              <c:numCache>
                <c:formatCode>General</c:formatCode>
                <c:ptCount val="16"/>
                <c:pt idx="0" formatCode="0%">
                  <c:v>9.7383748970491124E-2</c:v>
                </c:pt>
                <c:pt idx="2" formatCode="0%">
                  <c:v>0.16485019103157048</c:v>
                </c:pt>
                <c:pt idx="3" formatCode="0%">
                  <c:v>0.11073174516955071</c:v>
                </c:pt>
                <c:pt idx="4" formatCode="0%">
                  <c:v>0.32112907254755024</c:v>
                </c:pt>
                <c:pt idx="5" formatCode="0%">
                  <c:v>9.9395270325636276E-2</c:v>
                </c:pt>
                <c:pt idx="6" formatCode="0%">
                  <c:v>6.0763331671640365E-2</c:v>
                </c:pt>
                <c:pt idx="7" formatCode="0%">
                  <c:v>0.11852112102762294</c:v>
                </c:pt>
                <c:pt idx="8" formatCode="0%">
                  <c:v>8.0802972063340264E-2</c:v>
                </c:pt>
                <c:pt idx="9" formatCode="0%">
                  <c:v>8.2852300896136197E-2</c:v>
                </c:pt>
                <c:pt idx="10" formatCode="0%">
                  <c:v>3.2191658213497225E-2</c:v>
                </c:pt>
                <c:pt idx="11" formatCode="0%">
                  <c:v>0.14649752142031328</c:v>
                </c:pt>
                <c:pt idx="12" formatCode="0%">
                  <c:v>5.2572706935123045E-2</c:v>
                </c:pt>
                <c:pt idx="13" formatCode="0%">
                  <c:v>0.10956778721832287</c:v>
                </c:pt>
                <c:pt idx="14" formatCode="0%">
                  <c:v>5.2913352586182086E-2</c:v>
                </c:pt>
                <c:pt idx="15" formatCode="0%">
                  <c:v>3.4231778798132391E-2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68-492A-B2D1-A4F18254922A}"/>
            </c:ext>
          </c:extLst>
        </c:ser>
        <c:ser>
          <c:idx val="1"/>
          <c:order val="1"/>
          <c:tx>
            <c:strRef>
              <c:f>'kiti rėžiai amžiaus'!$H$36</c:f>
              <c:strCache>
                <c:ptCount val="1"/>
                <c:pt idx="0">
                  <c:v>26–29 m.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'kiti rėžiai amžiaus'!$B$37:$B$52</c:f>
              <c:strCache>
                <c:ptCount val="16"/>
                <c:pt idx="0">
                  <c:v>Visi apdraustieji</c:v>
                </c:pt>
                <c:pt idx="2">
                  <c:v>Informacija ir ryšiai</c:v>
                </c:pt>
                <c:pt idx="3">
                  <c:v>Finansinė ir draudimo veikla</c:v>
                </c:pt>
                <c:pt idx="4">
                  <c:v>Apgyvendinimo ir maitinimo paslaugos</c:v>
                </c:pt>
                <c:pt idx="5">
                  <c:v>Profesinė, mokslinė ir techninė veikla</c:v>
                </c:pt>
                <c:pt idx="6">
                  <c:v>Transportas</c:v>
                </c:pt>
                <c:pt idx="7">
                  <c:v>Prekyba</c:v>
                </c:pt>
                <c:pt idx="8">
                  <c:v>Statyba</c:v>
                </c:pt>
                <c:pt idx="9">
                  <c:v>Apdirbamoji gamyba</c:v>
                </c:pt>
                <c:pt idx="10">
                  <c:v>Viešasis valdymas</c:v>
                </c:pt>
                <c:pt idx="11">
                  <c:v>Administracinė ir aptarnavimo veikla</c:v>
                </c:pt>
                <c:pt idx="12">
                  <c:v>Žemės ūkis</c:v>
                </c:pt>
                <c:pt idx="13">
                  <c:v>Meninė, pramoginė veikla</c:v>
                </c:pt>
                <c:pt idx="14">
                  <c:v>Žmonių sveikatos priežiūra ir socialinis darbas</c:v>
                </c:pt>
                <c:pt idx="15">
                  <c:v>Švietimas</c:v>
                </c:pt>
              </c:strCache>
            </c:strRef>
          </c:cat>
          <c:val>
            <c:numRef>
              <c:f>'kiti rėžiai amžiaus'!$H$37:$H$52</c:f>
              <c:numCache>
                <c:formatCode>General</c:formatCode>
                <c:ptCount val="16"/>
                <c:pt idx="0" formatCode="0%">
                  <c:v>7.6494550095345504E-2</c:v>
                </c:pt>
                <c:pt idx="2" formatCode="0%">
                  <c:v>0.17369796903277698</c:v>
                </c:pt>
                <c:pt idx="3" formatCode="0%">
                  <c:v>0.14227516101497634</c:v>
                </c:pt>
                <c:pt idx="4" formatCode="0%">
                  <c:v>8.3948899118581166E-2</c:v>
                </c:pt>
                <c:pt idx="5" formatCode="0%">
                  <c:v>0.10904800144217375</c:v>
                </c:pt>
                <c:pt idx="6" formatCode="0%">
                  <c:v>7.6039525529749991E-2</c:v>
                </c:pt>
                <c:pt idx="7" formatCode="0%">
                  <c:v>7.9436829724970334E-2</c:v>
                </c:pt>
                <c:pt idx="8" formatCode="0%">
                  <c:v>7.1377338017030514E-2</c:v>
                </c:pt>
                <c:pt idx="9" formatCode="0%">
                  <c:v>7.7145259452559678E-2</c:v>
                </c:pt>
                <c:pt idx="10" formatCode="0%">
                  <c:v>5.4552777612029354E-2</c:v>
                </c:pt>
                <c:pt idx="11" formatCode="0%">
                  <c:v>7.6036173009613406E-2</c:v>
                </c:pt>
                <c:pt idx="12" formatCode="0%">
                  <c:v>5.636784915308405E-2</c:v>
                </c:pt>
                <c:pt idx="13" formatCode="0%">
                  <c:v>6.6420391577391949E-2</c:v>
                </c:pt>
                <c:pt idx="14" formatCode="0%">
                  <c:v>6.7707983535935989E-2</c:v>
                </c:pt>
                <c:pt idx="15" formatCode="0%">
                  <c:v>3.9938365763575408E-2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68-492A-B2D1-A4F18254922A}"/>
            </c:ext>
          </c:extLst>
        </c:ser>
        <c:ser>
          <c:idx val="2"/>
          <c:order val="2"/>
          <c:tx>
            <c:strRef>
              <c:f>'kiti rėžiai amžiaus'!$I$36</c:f>
              <c:strCache>
                <c:ptCount val="1"/>
                <c:pt idx="0">
                  <c:v>30–55 m.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'kiti rėžiai amžiaus'!$B$37:$B$52</c:f>
              <c:strCache>
                <c:ptCount val="16"/>
                <c:pt idx="0">
                  <c:v>Visi apdraustieji</c:v>
                </c:pt>
                <c:pt idx="2">
                  <c:v>Informacija ir ryšiai</c:v>
                </c:pt>
                <c:pt idx="3">
                  <c:v>Finansinė ir draudimo veikla</c:v>
                </c:pt>
                <c:pt idx="4">
                  <c:v>Apgyvendinimo ir maitinimo paslaugos</c:v>
                </c:pt>
                <c:pt idx="5">
                  <c:v>Profesinė, mokslinė ir techninė veikla</c:v>
                </c:pt>
                <c:pt idx="6">
                  <c:v>Transportas</c:v>
                </c:pt>
                <c:pt idx="7">
                  <c:v>Prekyba</c:v>
                </c:pt>
                <c:pt idx="8">
                  <c:v>Statyba</c:v>
                </c:pt>
                <c:pt idx="9">
                  <c:v>Apdirbamoji gamyba</c:v>
                </c:pt>
                <c:pt idx="10">
                  <c:v>Viešasis valdymas</c:v>
                </c:pt>
                <c:pt idx="11">
                  <c:v>Administracinė ir aptarnavimo veikla</c:v>
                </c:pt>
                <c:pt idx="12">
                  <c:v>Žemės ūkis</c:v>
                </c:pt>
                <c:pt idx="13">
                  <c:v>Meninė, pramoginė veikla</c:v>
                </c:pt>
                <c:pt idx="14">
                  <c:v>Žmonių sveikatos priežiūra ir socialinis darbas</c:v>
                </c:pt>
                <c:pt idx="15">
                  <c:v>Švietimas</c:v>
                </c:pt>
              </c:strCache>
            </c:strRef>
          </c:cat>
          <c:val>
            <c:numRef>
              <c:f>'kiti rėžiai amžiaus'!$I$37:$I$52</c:f>
              <c:numCache>
                <c:formatCode>General</c:formatCode>
                <c:ptCount val="16"/>
                <c:pt idx="0" formatCode="0%">
                  <c:v>0.59682206376648139</c:v>
                </c:pt>
                <c:pt idx="2" formatCode="0%">
                  <c:v>0.59052885582143577</c:v>
                </c:pt>
                <c:pt idx="3" formatCode="0%">
                  <c:v>0.6459610460153643</c:v>
                </c:pt>
                <c:pt idx="4" formatCode="0%">
                  <c:v>0.44643685544017414</c:v>
                </c:pt>
                <c:pt idx="5" formatCode="0%">
                  <c:v>0.62747668758911157</c:v>
                </c:pt>
                <c:pt idx="6" formatCode="0%">
                  <c:v>0.68928617767367539</c:v>
                </c:pt>
                <c:pt idx="7" formatCode="0%">
                  <c:v>0.62058416490640256</c:v>
                </c:pt>
                <c:pt idx="8" formatCode="0%">
                  <c:v>0.65139867213506708</c:v>
                </c:pt>
                <c:pt idx="9" formatCode="0%">
                  <c:v>0.62867200195172102</c:v>
                </c:pt>
                <c:pt idx="10" formatCode="0%">
                  <c:v>0.66711915985440662</c:v>
                </c:pt>
                <c:pt idx="11" formatCode="0%">
                  <c:v>0.52637747264059798</c:v>
                </c:pt>
                <c:pt idx="12" formatCode="0%">
                  <c:v>0.60598434004474278</c:v>
                </c:pt>
                <c:pt idx="13" formatCode="0%">
                  <c:v>0.51913557443664571</c:v>
                </c:pt>
                <c:pt idx="14" formatCode="0%">
                  <c:v>0.52949811469197039</c:v>
                </c:pt>
                <c:pt idx="15" formatCode="0%">
                  <c:v>0.54895508288875638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68-492A-B2D1-A4F18254922A}"/>
            </c:ext>
          </c:extLst>
        </c:ser>
        <c:ser>
          <c:idx val="3"/>
          <c:order val="3"/>
          <c:tx>
            <c:strRef>
              <c:f>'kiti rėžiai amžiaus'!$J$36</c:f>
              <c:strCache>
                <c:ptCount val="1"/>
                <c:pt idx="0">
                  <c:v> virš 55 m.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C00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'kiti rėžiai amžiaus'!$B$37:$B$52</c:f>
              <c:strCache>
                <c:ptCount val="16"/>
                <c:pt idx="0">
                  <c:v>Visi apdraustieji</c:v>
                </c:pt>
                <c:pt idx="2">
                  <c:v>Informacija ir ryšiai</c:v>
                </c:pt>
                <c:pt idx="3">
                  <c:v>Finansinė ir draudimo veikla</c:v>
                </c:pt>
                <c:pt idx="4">
                  <c:v>Apgyvendinimo ir maitinimo paslaugos</c:v>
                </c:pt>
                <c:pt idx="5">
                  <c:v>Profesinė, mokslinė ir techninė veikla</c:v>
                </c:pt>
                <c:pt idx="6">
                  <c:v>Transportas</c:v>
                </c:pt>
                <c:pt idx="7">
                  <c:v>Prekyba</c:v>
                </c:pt>
                <c:pt idx="8">
                  <c:v>Statyba</c:v>
                </c:pt>
                <c:pt idx="9">
                  <c:v>Apdirbamoji gamyba</c:v>
                </c:pt>
                <c:pt idx="10">
                  <c:v>Viešasis valdymas</c:v>
                </c:pt>
                <c:pt idx="11">
                  <c:v>Administracinė ir aptarnavimo veikla</c:v>
                </c:pt>
                <c:pt idx="12">
                  <c:v>Žemės ūkis</c:v>
                </c:pt>
                <c:pt idx="13">
                  <c:v>Meninė, pramoginė veikla</c:v>
                </c:pt>
                <c:pt idx="14">
                  <c:v>Žmonių sveikatos priežiūra ir socialinis darbas</c:v>
                </c:pt>
                <c:pt idx="15">
                  <c:v>Švietimas</c:v>
                </c:pt>
              </c:strCache>
            </c:strRef>
          </c:cat>
          <c:val>
            <c:numRef>
              <c:f>'kiti rėžiai amžiaus'!$J$37:$J$52</c:f>
              <c:numCache>
                <c:formatCode>General</c:formatCode>
                <c:ptCount val="16"/>
                <c:pt idx="0" formatCode="0%">
                  <c:v>0.22929963716768195</c:v>
                </c:pt>
                <c:pt idx="2" formatCode="0%">
                  <c:v>7.0922984114216769E-2</c:v>
                </c:pt>
                <c:pt idx="3" formatCode="0%">
                  <c:v>0.10103204780010863</c:v>
                </c:pt>
                <c:pt idx="4" formatCode="0%">
                  <c:v>0.14848517289369448</c:v>
                </c:pt>
                <c:pt idx="5" formatCode="0%">
                  <c:v>0.16408004064307838</c:v>
                </c:pt>
                <c:pt idx="6" formatCode="0%">
                  <c:v>0.17391096512493429</c:v>
                </c:pt>
                <c:pt idx="7" formatCode="0%">
                  <c:v>0.18145788434100424</c:v>
                </c:pt>
                <c:pt idx="8" formatCode="0%">
                  <c:v>0.1964210177845622</c:v>
                </c:pt>
                <c:pt idx="9" formatCode="0%">
                  <c:v>0.21133043769958307</c:v>
                </c:pt>
                <c:pt idx="10" formatCode="0%">
                  <c:v>0.24613640432006684</c:v>
                </c:pt>
                <c:pt idx="11" formatCode="0%">
                  <c:v>0.25108883292947531</c:v>
                </c:pt>
                <c:pt idx="12" formatCode="0%">
                  <c:v>0.28507510386705015</c:v>
                </c:pt>
                <c:pt idx="13" formatCode="0%">
                  <c:v>0.30487624676763947</c:v>
                </c:pt>
                <c:pt idx="14" formatCode="0%">
                  <c:v>0.34988054918591149</c:v>
                </c:pt>
                <c:pt idx="15" formatCode="0%">
                  <c:v>0.37687477254953583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68-492A-B2D1-A4F1825492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84840792"/>
        <c:axId val="187093440"/>
      </c:barChart>
      <c:catAx>
        <c:axId val="184840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187093440"/>
        <c:crosses val="autoZero"/>
        <c:auto val="1"/>
        <c:lblAlgn val="ctr"/>
        <c:lblOffset val="100"/>
        <c:noMultiLvlLbl val="0"/>
      </c:catAx>
      <c:valAx>
        <c:axId val="1870934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rgbClr val="969B9B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18484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696206808760938"/>
          <c:y val="8.0096517921184315E-2"/>
          <c:w val="0.82040495389071177"/>
          <c:h val="5.99095858982814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+mn-lt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 b="1"/>
              <a:t>Nom</a:t>
            </a:r>
            <a:r>
              <a:rPr lang="en-US" b="1"/>
              <a:t>i</a:t>
            </a:r>
            <a:r>
              <a:rPr lang="lt-LT" b="1"/>
              <a:t>nalūs vienetiniai darbo kaštai, metinis pokytis, </a:t>
            </a:r>
            <a:r>
              <a:rPr lang="en-US" b="1"/>
              <a:t>%</a:t>
            </a:r>
            <a:endParaRPr lang="lt-LT" b="1"/>
          </a:p>
        </c:rich>
      </c:tx>
      <c:layout>
        <c:manualLayout>
          <c:xMode val="edge"/>
          <c:yMode val="edge"/>
          <c:x val="0.16815972222222225"/>
          <c:y val="3.509782372506786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25916242891513563"/>
          <c:y val="0.12379958316324621"/>
          <c:w val="0.7091319444444445"/>
          <c:h val="0.82805360029229003"/>
        </c:manualLayout>
      </c:layout>
      <c:lineChart>
        <c:grouping val="standard"/>
        <c:varyColors val="0"/>
        <c:ser>
          <c:idx val="0"/>
          <c:order val="0"/>
          <c:tx>
            <c:strRef>
              <c:f>Data!$A$47</c:f>
              <c:strCache>
                <c:ptCount val="1"/>
                <c:pt idx="0">
                  <c:v>ES-27</c:v>
                </c:pt>
              </c:strCache>
            </c:strRef>
          </c:tx>
          <c:spPr>
            <a:ln w="508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Data!$B$46:$AE$46</c:f>
              <c:numCache>
                <c:formatCode>General</c:formatCode>
                <c:ptCount val="30"/>
                <c:pt idx="0">
                  <c:v>2015</c:v>
                </c:pt>
                <c:pt idx="1">
                  <c:v>2015</c:v>
                </c:pt>
                <c:pt idx="2">
                  <c:v>2015</c:v>
                </c:pt>
                <c:pt idx="3">
                  <c:v>2015</c:v>
                </c:pt>
                <c:pt idx="4">
                  <c:v>2016</c:v>
                </c:pt>
                <c:pt idx="5">
                  <c:v>2016</c:v>
                </c:pt>
                <c:pt idx="6">
                  <c:v>2016</c:v>
                </c:pt>
                <c:pt idx="7">
                  <c:v>2016</c:v>
                </c:pt>
                <c:pt idx="8">
                  <c:v>2017</c:v>
                </c:pt>
                <c:pt idx="9">
                  <c:v>2017</c:v>
                </c:pt>
                <c:pt idx="10">
                  <c:v>2017</c:v>
                </c:pt>
                <c:pt idx="11">
                  <c:v>2017</c:v>
                </c:pt>
                <c:pt idx="12">
                  <c:v>2018</c:v>
                </c:pt>
                <c:pt idx="13">
                  <c:v>2018</c:v>
                </c:pt>
                <c:pt idx="14">
                  <c:v>2018</c:v>
                </c:pt>
                <c:pt idx="15">
                  <c:v>2018</c:v>
                </c:pt>
                <c:pt idx="16">
                  <c:v>2019</c:v>
                </c:pt>
                <c:pt idx="17">
                  <c:v>2019</c:v>
                </c:pt>
                <c:pt idx="18">
                  <c:v>2019</c:v>
                </c:pt>
                <c:pt idx="19">
                  <c:v>2019</c:v>
                </c:pt>
                <c:pt idx="20">
                  <c:v>2020</c:v>
                </c:pt>
                <c:pt idx="21">
                  <c:v>2020</c:v>
                </c:pt>
                <c:pt idx="22">
                  <c:v>2020</c:v>
                </c:pt>
                <c:pt idx="23">
                  <c:v>2020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2022</c:v>
                </c:pt>
                <c:pt idx="29">
                  <c:v>2022</c:v>
                </c:pt>
              </c:numCache>
            </c:numRef>
          </c:cat>
          <c:val>
            <c:numRef>
              <c:f>Data!$B$47:$AE$47</c:f>
              <c:numCache>
                <c:formatCode>#\ ##0.0</c:formatCode>
                <c:ptCount val="30"/>
                <c:pt idx="0">
                  <c:v>-0.1</c:v>
                </c:pt>
                <c:pt idx="1">
                  <c:v>-3.3333333333333333E-2</c:v>
                </c:pt>
                <c:pt idx="2">
                  <c:v>-9.9999999999999992E-2</c:v>
                </c:pt>
                <c:pt idx="3">
                  <c:v>0.20000000000000004</c:v>
                </c:pt>
                <c:pt idx="4">
                  <c:v>0.16666666666666671</c:v>
                </c:pt>
                <c:pt idx="5">
                  <c:v>0.5</c:v>
                </c:pt>
                <c:pt idx="6">
                  <c:v>0.39999999999999997</c:v>
                </c:pt>
                <c:pt idx="7">
                  <c:v>0.53333333333333333</c:v>
                </c:pt>
                <c:pt idx="8">
                  <c:v>0.73333333333333339</c:v>
                </c:pt>
                <c:pt idx="9">
                  <c:v>0.80000000000000016</c:v>
                </c:pt>
                <c:pt idx="10">
                  <c:v>1.0333333333333334</c:v>
                </c:pt>
                <c:pt idx="11">
                  <c:v>1.0999999999999999</c:v>
                </c:pt>
                <c:pt idx="12">
                  <c:v>1.2666666666666666</c:v>
                </c:pt>
                <c:pt idx="13">
                  <c:v>1.6666666666666667</c:v>
                </c:pt>
                <c:pt idx="14">
                  <c:v>1.8333333333333333</c:v>
                </c:pt>
                <c:pt idx="15">
                  <c:v>2.0666666666666669</c:v>
                </c:pt>
                <c:pt idx="16">
                  <c:v>1.9666666666666668</c:v>
                </c:pt>
                <c:pt idx="17">
                  <c:v>1.5999999999999999</c:v>
                </c:pt>
                <c:pt idx="18">
                  <c:v>1.5</c:v>
                </c:pt>
                <c:pt idx="19">
                  <c:v>1.9000000000000001</c:v>
                </c:pt>
                <c:pt idx="20">
                  <c:v>3.7333333333333329</c:v>
                </c:pt>
                <c:pt idx="21">
                  <c:v>4.0666666666666664</c:v>
                </c:pt>
                <c:pt idx="22">
                  <c:v>3.8666666666666671</c:v>
                </c:pt>
                <c:pt idx="23">
                  <c:v>2.2666666666666671</c:v>
                </c:pt>
                <c:pt idx="24">
                  <c:v>0.39999999999999991</c:v>
                </c:pt>
                <c:pt idx="25">
                  <c:v>0.13333333333333339</c:v>
                </c:pt>
                <c:pt idx="26">
                  <c:v>0.13333333333333339</c:v>
                </c:pt>
                <c:pt idx="27">
                  <c:v>1.8999999999999997</c:v>
                </c:pt>
                <c:pt idx="28">
                  <c:v>2.5</c:v>
                </c:pt>
                <c:pt idx="29">
                  <c:v>2.95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0E-4EBD-90F2-A6C832AEF017}"/>
            </c:ext>
          </c:extLst>
        </c:ser>
        <c:ser>
          <c:idx val="3"/>
          <c:order val="1"/>
          <c:tx>
            <c:strRef>
              <c:f>Data!$A$49</c:f>
              <c:strCache>
                <c:ptCount val="1"/>
                <c:pt idx="0">
                  <c:v>Čekija</c:v>
                </c:pt>
              </c:strCache>
            </c:strRef>
          </c:tx>
          <c:spPr>
            <a:ln w="19050" cap="rnd">
              <a:solidFill>
                <a:schemeClr val="accent6">
                  <a:lumMod val="25000"/>
                </a:schemeClr>
              </a:solidFill>
              <a:prstDash val="lgDash"/>
              <a:round/>
            </a:ln>
            <a:effectLst/>
          </c:spPr>
          <c:marker>
            <c:symbol val="none"/>
          </c:marker>
          <c:cat>
            <c:numRef>
              <c:f>Data!$B$46:$AE$46</c:f>
              <c:numCache>
                <c:formatCode>General</c:formatCode>
                <c:ptCount val="30"/>
                <c:pt idx="0">
                  <c:v>2015</c:v>
                </c:pt>
                <c:pt idx="1">
                  <c:v>2015</c:v>
                </c:pt>
                <c:pt idx="2">
                  <c:v>2015</c:v>
                </c:pt>
                <c:pt idx="3">
                  <c:v>2015</c:v>
                </c:pt>
                <c:pt idx="4">
                  <c:v>2016</c:v>
                </c:pt>
                <c:pt idx="5">
                  <c:v>2016</c:v>
                </c:pt>
                <c:pt idx="6">
                  <c:v>2016</c:v>
                </c:pt>
                <c:pt idx="7">
                  <c:v>2016</c:v>
                </c:pt>
                <c:pt idx="8">
                  <c:v>2017</c:v>
                </c:pt>
                <c:pt idx="9">
                  <c:v>2017</c:v>
                </c:pt>
                <c:pt idx="10">
                  <c:v>2017</c:v>
                </c:pt>
                <c:pt idx="11">
                  <c:v>2017</c:v>
                </c:pt>
                <c:pt idx="12">
                  <c:v>2018</c:v>
                </c:pt>
                <c:pt idx="13">
                  <c:v>2018</c:v>
                </c:pt>
                <c:pt idx="14">
                  <c:v>2018</c:v>
                </c:pt>
                <c:pt idx="15">
                  <c:v>2018</c:v>
                </c:pt>
                <c:pt idx="16">
                  <c:v>2019</c:v>
                </c:pt>
                <c:pt idx="17">
                  <c:v>2019</c:v>
                </c:pt>
                <c:pt idx="18">
                  <c:v>2019</c:v>
                </c:pt>
                <c:pt idx="19">
                  <c:v>2019</c:v>
                </c:pt>
                <c:pt idx="20">
                  <c:v>2020</c:v>
                </c:pt>
                <c:pt idx="21">
                  <c:v>2020</c:v>
                </c:pt>
                <c:pt idx="22">
                  <c:v>2020</c:v>
                </c:pt>
                <c:pt idx="23">
                  <c:v>2020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2022</c:v>
                </c:pt>
                <c:pt idx="29">
                  <c:v>2022</c:v>
                </c:pt>
              </c:numCache>
            </c:numRef>
          </c:cat>
          <c:val>
            <c:numRef>
              <c:f>Data!$B$49:$AE$49</c:f>
              <c:numCache>
                <c:formatCode>#\ ##0.0</c:formatCode>
                <c:ptCount val="30"/>
                <c:pt idx="0">
                  <c:v>-0.8</c:v>
                </c:pt>
                <c:pt idx="1">
                  <c:v>-0.76666666666666661</c:v>
                </c:pt>
                <c:pt idx="2">
                  <c:v>-0.66666666666666663</c:v>
                </c:pt>
                <c:pt idx="3">
                  <c:v>6.6666666666666652E-2</c:v>
                </c:pt>
                <c:pt idx="4">
                  <c:v>0.9</c:v>
                </c:pt>
                <c:pt idx="5">
                  <c:v>2.5333333333333337</c:v>
                </c:pt>
                <c:pt idx="6">
                  <c:v>3.3000000000000003</c:v>
                </c:pt>
                <c:pt idx="7">
                  <c:v>3.9333333333333336</c:v>
                </c:pt>
                <c:pt idx="8">
                  <c:v>4.1000000000000005</c:v>
                </c:pt>
                <c:pt idx="9">
                  <c:v>4.0333333333333341</c:v>
                </c:pt>
                <c:pt idx="10">
                  <c:v>3.9</c:v>
                </c:pt>
                <c:pt idx="11">
                  <c:v>4.2</c:v>
                </c:pt>
                <c:pt idx="12">
                  <c:v>5.0666666666666673</c:v>
                </c:pt>
                <c:pt idx="13">
                  <c:v>6.333333333333333</c:v>
                </c:pt>
                <c:pt idx="14">
                  <c:v>6.2666666666666657</c:v>
                </c:pt>
                <c:pt idx="15">
                  <c:v>5.7666666666666657</c:v>
                </c:pt>
                <c:pt idx="16">
                  <c:v>5</c:v>
                </c:pt>
                <c:pt idx="17">
                  <c:v>3.9666666666666668</c:v>
                </c:pt>
                <c:pt idx="18">
                  <c:v>3.5333333333333332</c:v>
                </c:pt>
                <c:pt idx="19">
                  <c:v>3.9666666666666663</c:v>
                </c:pt>
                <c:pt idx="20">
                  <c:v>5.3999999999999995</c:v>
                </c:pt>
                <c:pt idx="21">
                  <c:v>6.5333333333333341</c:v>
                </c:pt>
                <c:pt idx="22">
                  <c:v>7.3666666666666671</c:v>
                </c:pt>
                <c:pt idx="23">
                  <c:v>5</c:v>
                </c:pt>
                <c:pt idx="24">
                  <c:v>3.2666666666666671</c:v>
                </c:pt>
                <c:pt idx="25">
                  <c:v>1.7</c:v>
                </c:pt>
                <c:pt idx="26">
                  <c:v>2.5</c:v>
                </c:pt>
                <c:pt idx="27">
                  <c:v>3.7000000000000006</c:v>
                </c:pt>
                <c:pt idx="28">
                  <c:v>3.6</c:v>
                </c:pt>
                <c:pt idx="29">
                  <c:v>4.3499999999999996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0E-4EBD-90F2-A6C832AEF017}"/>
            </c:ext>
          </c:extLst>
        </c:ser>
        <c:ser>
          <c:idx val="5"/>
          <c:order val="2"/>
          <c:tx>
            <c:strRef>
              <c:f>Data!$A$50</c:f>
              <c:strCache>
                <c:ptCount val="1"/>
                <c:pt idx="0">
                  <c:v>Estija</c:v>
                </c:pt>
              </c:strCache>
            </c:strRef>
          </c:tx>
          <c:spPr>
            <a:ln w="22225" cap="rnd">
              <a:solidFill>
                <a:schemeClr val="accent6">
                  <a:lumMod val="2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Data!$B$46:$AE$46</c:f>
              <c:numCache>
                <c:formatCode>General</c:formatCode>
                <c:ptCount val="30"/>
                <c:pt idx="0">
                  <c:v>2015</c:v>
                </c:pt>
                <c:pt idx="1">
                  <c:v>2015</c:v>
                </c:pt>
                <c:pt idx="2">
                  <c:v>2015</c:v>
                </c:pt>
                <c:pt idx="3">
                  <c:v>2015</c:v>
                </c:pt>
                <c:pt idx="4">
                  <c:v>2016</c:v>
                </c:pt>
                <c:pt idx="5">
                  <c:v>2016</c:v>
                </c:pt>
                <c:pt idx="6">
                  <c:v>2016</c:v>
                </c:pt>
                <c:pt idx="7">
                  <c:v>2016</c:v>
                </c:pt>
                <c:pt idx="8">
                  <c:v>2017</c:v>
                </c:pt>
                <c:pt idx="9">
                  <c:v>2017</c:v>
                </c:pt>
                <c:pt idx="10">
                  <c:v>2017</c:v>
                </c:pt>
                <c:pt idx="11">
                  <c:v>2017</c:v>
                </c:pt>
                <c:pt idx="12">
                  <c:v>2018</c:v>
                </c:pt>
                <c:pt idx="13">
                  <c:v>2018</c:v>
                </c:pt>
                <c:pt idx="14">
                  <c:v>2018</c:v>
                </c:pt>
                <c:pt idx="15">
                  <c:v>2018</c:v>
                </c:pt>
                <c:pt idx="16">
                  <c:v>2019</c:v>
                </c:pt>
                <c:pt idx="17">
                  <c:v>2019</c:v>
                </c:pt>
                <c:pt idx="18">
                  <c:v>2019</c:v>
                </c:pt>
                <c:pt idx="19">
                  <c:v>2019</c:v>
                </c:pt>
                <c:pt idx="20">
                  <c:v>2020</c:v>
                </c:pt>
                <c:pt idx="21">
                  <c:v>2020</c:v>
                </c:pt>
                <c:pt idx="22">
                  <c:v>2020</c:v>
                </c:pt>
                <c:pt idx="23">
                  <c:v>2020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2022</c:v>
                </c:pt>
                <c:pt idx="29">
                  <c:v>2022</c:v>
                </c:pt>
              </c:numCache>
            </c:numRef>
          </c:cat>
          <c:val>
            <c:numRef>
              <c:f>Data!$B$50:$AE$50</c:f>
              <c:numCache>
                <c:formatCode>#\ ##0.0</c:formatCode>
                <c:ptCount val="30"/>
                <c:pt idx="0">
                  <c:v>8.1999999999999993</c:v>
                </c:pt>
                <c:pt idx="1">
                  <c:v>3.3666666666666667</c:v>
                </c:pt>
                <c:pt idx="2">
                  <c:v>2.9</c:v>
                </c:pt>
                <c:pt idx="3">
                  <c:v>2.3666666666666667</c:v>
                </c:pt>
                <c:pt idx="4">
                  <c:v>5.4333333333333336</c:v>
                </c:pt>
                <c:pt idx="5">
                  <c:v>5.4333333333333336</c:v>
                </c:pt>
                <c:pt idx="6">
                  <c:v>5.7666666666666666</c:v>
                </c:pt>
                <c:pt idx="7">
                  <c:v>2.7666666666666671</c:v>
                </c:pt>
                <c:pt idx="8">
                  <c:v>1.3666666666666665</c:v>
                </c:pt>
                <c:pt idx="9">
                  <c:v>3.3333333333333335</c:v>
                </c:pt>
                <c:pt idx="10">
                  <c:v>4.2</c:v>
                </c:pt>
                <c:pt idx="11">
                  <c:v>5.3666666666666671</c:v>
                </c:pt>
                <c:pt idx="12">
                  <c:v>5.3</c:v>
                </c:pt>
                <c:pt idx="13">
                  <c:v>6.6000000000000005</c:v>
                </c:pt>
                <c:pt idx="14">
                  <c:v>7.0666666666666664</c:v>
                </c:pt>
                <c:pt idx="15">
                  <c:v>7.7</c:v>
                </c:pt>
                <c:pt idx="16">
                  <c:v>8.6333333333333329</c:v>
                </c:pt>
                <c:pt idx="17">
                  <c:v>6.5999999999999988</c:v>
                </c:pt>
                <c:pt idx="18">
                  <c:v>3.9333333333333336</c:v>
                </c:pt>
                <c:pt idx="19">
                  <c:v>1.4000000000000001</c:v>
                </c:pt>
                <c:pt idx="20">
                  <c:v>1.3333333333333333</c:v>
                </c:pt>
                <c:pt idx="21">
                  <c:v>3.1333333333333333</c:v>
                </c:pt>
                <c:pt idx="22">
                  <c:v>3.9</c:v>
                </c:pt>
                <c:pt idx="23">
                  <c:v>3.1999999999999997</c:v>
                </c:pt>
                <c:pt idx="24">
                  <c:v>1.3666666666666665</c:v>
                </c:pt>
                <c:pt idx="25">
                  <c:v>-0.36666666666666664</c:v>
                </c:pt>
                <c:pt idx="26">
                  <c:v>0.86666666666666659</c:v>
                </c:pt>
                <c:pt idx="27">
                  <c:v>3.1999999999999997</c:v>
                </c:pt>
                <c:pt idx="28">
                  <c:v>8.0333333333333332</c:v>
                </c:pt>
                <c:pt idx="29">
                  <c:v>10.65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0E-4EBD-90F2-A6C832AEF017}"/>
            </c:ext>
          </c:extLst>
        </c:ser>
        <c:ser>
          <c:idx val="7"/>
          <c:order val="3"/>
          <c:tx>
            <c:strRef>
              <c:f>Data!$A$52</c:f>
              <c:strCache>
                <c:ptCount val="1"/>
                <c:pt idx="0">
                  <c:v>Latvija</c:v>
                </c:pt>
              </c:strCache>
            </c:strRef>
          </c:tx>
          <c:spPr>
            <a:ln w="19050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Data!$B$46:$AE$46</c:f>
              <c:numCache>
                <c:formatCode>General</c:formatCode>
                <c:ptCount val="30"/>
                <c:pt idx="0">
                  <c:v>2015</c:v>
                </c:pt>
                <c:pt idx="1">
                  <c:v>2015</c:v>
                </c:pt>
                <c:pt idx="2">
                  <c:v>2015</c:v>
                </c:pt>
                <c:pt idx="3">
                  <c:v>2015</c:v>
                </c:pt>
                <c:pt idx="4">
                  <c:v>2016</c:v>
                </c:pt>
                <c:pt idx="5">
                  <c:v>2016</c:v>
                </c:pt>
                <c:pt idx="6">
                  <c:v>2016</c:v>
                </c:pt>
                <c:pt idx="7">
                  <c:v>2016</c:v>
                </c:pt>
                <c:pt idx="8">
                  <c:v>2017</c:v>
                </c:pt>
                <c:pt idx="9">
                  <c:v>2017</c:v>
                </c:pt>
                <c:pt idx="10">
                  <c:v>2017</c:v>
                </c:pt>
                <c:pt idx="11">
                  <c:v>2017</c:v>
                </c:pt>
                <c:pt idx="12">
                  <c:v>2018</c:v>
                </c:pt>
                <c:pt idx="13">
                  <c:v>2018</c:v>
                </c:pt>
                <c:pt idx="14">
                  <c:v>2018</c:v>
                </c:pt>
                <c:pt idx="15">
                  <c:v>2018</c:v>
                </c:pt>
                <c:pt idx="16">
                  <c:v>2019</c:v>
                </c:pt>
                <c:pt idx="17">
                  <c:v>2019</c:v>
                </c:pt>
                <c:pt idx="18">
                  <c:v>2019</c:v>
                </c:pt>
                <c:pt idx="19">
                  <c:v>2019</c:v>
                </c:pt>
                <c:pt idx="20">
                  <c:v>2020</c:v>
                </c:pt>
                <c:pt idx="21">
                  <c:v>2020</c:v>
                </c:pt>
                <c:pt idx="22">
                  <c:v>2020</c:v>
                </c:pt>
                <c:pt idx="23">
                  <c:v>2020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2022</c:v>
                </c:pt>
                <c:pt idx="29">
                  <c:v>2022</c:v>
                </c:pt>
              </c:numCache>
            </c:numRef>
          </c:cat>
          <c:val>
            <c:numRef>
              <c:f>Data!$B$52:$AE$52</c:f>
              <c:numCache>
                <c:formatCode>#\ ##0.0</c:formatCode>
                <c:ptCount val="30"/>
                <c:pt idx="0">
                  <c:v>3.8</c:v>
                </c:pt>
                <c:pt idx="1">
                  <c:v>4.3666666666666663</c:v>
                </c:pt>
                <c:pt idx="2">
                  <c:v>5.9333333333333336</c:v>
                </c:pt>
                <c:pt idx="3">
                  <c:v>6.333333333333333</c:v>
                </c:pt>
                <c:pt idx="4">
                  <c:v>6.4333333333333336</c:v>
                </c:pt>
                <c:pt idx="5">
                  <c:v>4.7666666666666666</c:v>
                </c:pt>
                <c:pt idx="6">
                  <c:v>4.5333333333333341</c:v>
                </c:pt>
                <c:pt idx="7">
                  <c:v>4.166666666666667</c:v>
                </c:pt>
                <c:pt idx="8">
                  <c:v>4.4333333333333336</c:v>
                </c:pt>
                <c:pt idx="9">
                  <c:v>3.9333333333333336</c:v>
                </c:pt>
                <c:pt idx="10">
                  <c:v>3.7333333333333329</c:v>
                </c:pt>
                <c:pt idx="11">
                  <c:v>3.9333333333333336</c:v>
                </c:pt>
                <c:pt idx="12">
                  <c:v>4.8666666666666663</c:v>
                </c:pt>
                <c:pt idx="13">
                  <c:v>5.333333333333333</c:v>
                </c:pt>
                <c:pt idx="14">
                  <c:v>4.9666666666666659</c:v>
                </c:pt>
                <c:pt idx="15">
                  <c:v>5.333333333333333</c:v>
                </c:pt>
                <c:pt idx="16">
                  <c:v>4.833333333333333</c:v>
                </c:pt>
                <c:pt idx="17">
                  <c:v>4.9333333333333327</c:v>
                </c:pt>
                <c:pt idx="18">
                  <c:v>4.9333333333333336</c:v>
                </c:pt>
                <c:pt idx="19">
                  <c:v>6.6000000000000005</c:v>
                </c:pt>
                <c:pt idx="20">
                  <c:v>8.2333333333333325</c:v>
                </c:pt>
                <c:pt idx="21">
                  <c:v>7.9333333333333336</c:v>
                </c:pt>
                <c:pt idx="22">
                  <c:v>5.7666666666666666</c:v>
                </c:pt>
                <c:pt idx="23">
                  <c:v>2.5666666666666669</c:v>
                </c:pt>
                <c:pt idx="24">
                  <c:v>1.5333333333333332</c:v>
                </c:pt>
                <c:pt idx="25">
                  <c:v>2.6</c:v>
                </c:pt>
                <c:pt idx="26">
                  <c:v>4.6333333333333337</c:v>
                </c:pt>
                <c:pt idx="27">
                  <c:v>5.833333333333333</c:v>
                </c:pt>
                <c:pt idx="28">
                  <c:v>6.833333333333333</c:v>
                </c:pt>
                <c:pt idx="29">
                  <c:v>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30E-4EBD-90F2-A6C832AEF017}"/>
            </c:ext>
          </c:extLst>
        </c:ser>
        <c:ser>
          <c:idx val="8"/>
          <c:order val="4"/>
          <c:tx>
            <c:strRef>
              <c:f>Data!$A$53</c:f>
              <c:strCache>
                <c:ptCount val="1"/>
                <c:pt idx="0">
                  <c:v>Lietuva</c:v>
                </c:pt>
              </c:strCache>
            </c:strRef>
          </c:tx>
          <c:spPr>
            <a:ln w="5080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Data!$B$46:$AE$46</c:f>
              <c:numCache>
                <c:formatCode>General</c:formatCode>
                <c:ptCount val="30"/>
                <c:pt idx="0">
                  <c:v>2015</c:v>
                </c:pt>
                <c:pt idx="1">
                  <c:v>2015</c:v>
                </c:pt>
                <c:pt idx="2">
                  <c:v>2015</c:v>
                </c:pt>
                <c:pt idx="3">
                  <c:v>2015</c:v>
                </c:pt>
                <c:pt idx="4">
                  <c:v>2016</c:v>
                </c:pt>
                <c:pt idx="5">
                  <c:v>2016</c:v>
                </c:pt>
                <c:pt idx="6">
                  <c:v>2016</c:v>
                </c:pt>
                <c:pt idx="7">
                  <c:v>2016</c:v>
                </c:pt>
                <c:pt idx="8">
                  <c:v>2017</c:v>
                </c:pt>
                <c:pt idx="9">
                  <c:v>2017</c:v>
                </c:pt>
                <c:pt idx="10">
                  <c:v>2017</c:v>
                </c:pt>
                <c:pt idx="11">
                  <c:v>2017</c:v>
                </c:pt>
                <c:pt idx="12">
                  <c:v>2018</c:v>
                </c:pt>
                <c:pt idx="13">
                  <c:v>2018</c:v>
                </c:pt>
                <c:pt idx="14">
                  <c:v>2018</c:v>
                </c:pt>
                <c:pt idx="15">
                  <c:v>2018</c:v>
                </c:pt>
                <c:pt idx="16">
                  <c:v>2019</c:v>
                </c:pt>
                <c:pt idx="17">
                  <c:v>2019</c:v>
                </c:pt>
                <c:pt idx="18">
                  <c:v>2019</c:v>
                </c:pt>
                <c:pt idx="19">
                  <c:v>2019</c:v>
                </c:pt>
                <c:pt idx="20">
                  <c:v>2020</c:v>
                </c:pt>
                <c:pt idx="21">
                  <c:v>2020</c:v>
                </c:pt>
                <c:pt idx="22">
                  <c:v>2020</c:v>
                </c:pt>
                <c:pt idx="23">
                  <c:v>2020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2022</c:v>
                </c:pt>
                <c:pt idx="29">
                  <c:v>2022</c:v>
                </c:pt>
              </c:numCache>
            </c:numRef>
          </c:cat>
          <c:val>
            <c:numRef>
              <c:f>Data!$B$53:$AE$53</c:f>
              <c:numCache>
                <c:formatCode>#\ ##0.0</c:formatCode>
                <c:ptCount val="30"/>
                <c:pt idx="0">
                  <c:v>4.5</c:v>
                </c:pt>
                <c:pt idx="1">
                  <c:v>5.166666666666667</c:v>
                </c:pt>
                <c:pt idx="2">
                  <c:v>5.6000000000000005</c:v>
                </c:pt>
                <c:pt idx="3">
                  <c:v>6.4333333333333336</c:v>
                </c:pt>
                <c:pt idx="4">
                  <c:v>5.9666666666666659</c:v>
                </c:pt>
                <c:pt idx="5">
                  <c:v>5.9333333333333336</c:v>
                </c:pt>
                <c:pt idx="6">
                  <c:v>5.4666666666666677</c:v>
                </c:pt>
                <c:pt idx="7">
                  <c:v>4.5666666666666664</c:v>
                </c:pt>
                <c:pt idx="8">
                  <c:v>4.5333333333333332</c:v>
                </c:pt>
                <c:pt idx="9">
                  <c:v>4.2</c:v>
                </c:pt>
                <c:pt idx="10">
                  <c:v>4.8</c:v>
                </c:pt>
                <c:pt idx="11">
                  <c:v>5.0333333333333341</c:v>
                </c:pt>
                <c:pt idx="12">
                  <c:v>4.833333333333333</c:v>
                </c:pt>
                <c:pt idx="13">
                  <c:v>5.3666666666666671</c:v>
                </c:pt>
                <c:pt idx="14">
                  <c:v>4.8666666666666671</c:v>
                </c:pt>
                <c:pt idx="15">
                  <c:v>5.2666666666666666</c:v>
                </c:pt>
                <c:pt idx="16">
                  <c:v>5.5333333333333341</c:v>
                </c:pt>
                <c:pt idx="17">
                  <c:v>6</c:v>
                </c:pt>
                <c:pt idx="18">
                  <c:v>6.7</c:v>
                </c:pt>
                <c:pt idx="19">
                  <c:v>6.5</c:v>
                </c:pt>
                <c:pt idx="20">
                  <c:v>6.0333333333333341</c:v>
                </c:pt>
                <c:pt idx="21">
                  <c:v>4.4666666666666659</c:v>
                </c:pt>
                <c:pt idx="22">
                  <c:v>4.5666666666666664</c:v>
                </c:pt>
                <c:pt idx="23">
                  <c:v>4.6333333333333329</c:v>
                </c:pt>
                <c:pt idx="24">
                  <c:v>6.8</c:v>
                </c:pt>
                <c:pt idx="25">
                  <c:v>7.3666666666666671</c:v>
                </c:pt>
                <c:pt idx="26">
                  <c:v>7.9666666666666677</c:v>
                </c:pt>
                <c:pt idx="27">
                  <c:v>9.8666666666666671</c:v>
                </c:pt>
                <c:pt idx="28">
                  <c:v>12.6</c:v>
                </c:pt>
                <c:pt idx="29">
                  <c:v>15.5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30E-4EBD-90F2-A6C832AEF017}"/>
            </c:ext>
          </c:extLst>
        </c:ser>
        <c:ser>
          <c:idx val="10"/>
          <c:order val="5"/>
          <c:tx>
            <c:strRef>
              <c:f>Data!$A$54</c:f>
              <c:strCache>
                <c:ptCount val="1"/>
                <c:pt idx="0">
                  <c:v>Vengrija</c:v>
                </c:pt>
              </c:strCache>
            </c:strRef>
          </c:tx>
          <c:spPr>
            <a:ln w="25400" cap="rnd">
              <a:solidFill>
                <a:schemeClr val="accent6">
                  <a:lumMod val="25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Data!$B$46:$AE$46</c:f>
              <c:numCache>
                <c:formatCode>General</c:formatCode>
                <c:ptCount val="30"/>
                <c:pt idx="0">
                  <c:v>2015</c:v>
                </c:pt>
                <c:pt idx="1">
                  <c:v>2015</c:v>
                </c:pt>
                <c:pt idx="2">
                  <c:v>2015</c:v>
                </c:pt>
                <c:pt idx="3">
                  <c:v>2015</c:v>
                </c:pt>
                <c:pt idx="4">
                  <c:v>2016</c:v>
                </c:pt>
                <c:pt idx="5">
                  <c:v>2016</c:v>
                </c:pt>
                <c:pt idx="6">
                  <c:v>2016</c:v>
                </c:pt>
                <c:pt idx="7">
                  <c:v>2016</c:v>
                </c:pt>
                <c:pt idx="8">
                  <c:v>2017</c:v>
                </c:pt>
                <c:pt idx="9">
                  <c:v>2017</c:v>
                </c:pt>
                <c:pt idx="10">
                  <c:v>2017</c:v>
                </c:pt>
                <c:pt idx="11">
                  <c:v>2017</c:v>
                </c:pt>
                <c:pt idx="12">
                  <c:v>2018</c:v>
                </c:pt>
                <c:pt idx="13">
                  <c:v>2018</c:v>
                </c:pt>
                <c:pt idx="14">
                  <c:v>2018</c:v>
                </c:pt>
                <c:pt idx="15">
                  <c:v>2018</c:v>
                </c:pt>
                <c:pt idx="16">
                  <c:v>2019</c:v>
                </c:pt>
                <c:pt idx="17">
                  <c:v>2019</c:v>
                </c:pt>
                <c:pt idx="18">
                  <c:v>2019</c:v>
                </c:pt>
                <c:pt idx="19">
                  <c:v>2019</c:v>
                </c:pt>
                <c:pt idx="20">
                  <c:v>2020</c:v>
                </c:pt>
                <c:pt idx="21">
                  <c:v>2020</c:v>
                </c:pt>
                <c:pt idx="22">
                  <c:v>2020</c:v>
                </c:pt>
                <c:pt idx="23">
                  <c:v>2020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2022</c:v>
                </c:pt>
                <c:pt idx="29">
                  <c:v>2022</c:v>
                </c:pt>
              </c:numCache>
            </c:numRef>
          </c:cat>
          <c:val>
            <c:numRef>
              <c:f>Data!$B$54:$AE$54</c:f>
              <c:numCache>
                <c:formatCode>#\ ##0.0</c:formatCode>
                <c:ptCount val="30"/>
                <c:pt idx="0">
                  <c:v>0.7</c:v>
                </c:pt>
                <c:pt idx="1">
                  <c:v>0.29999999999999993</c:v>
                </c:pt>
                <c:pt idx="2">
                  <c:v>0</c:v>
                </c:pt>
                <c:pt idx="3">
                  <c:v>1.4333333333333336</c:v>
                </c:pt>
                <c:pt idx="4">
                  <c:v>2.0333333333333332</c:v>
                </c:pt>
                <c:pt idx="5">
                  <c:v>3.3333333333333335</c:v>
                </c:pt>
                <c:pt idx="6">
                  <c:v>3.3333333333333335</c:v>
                </c:pt>
                <c:pt idx="7">
                  <c:v>3.8666666666666671</c:v>
                </c:pt>
                <c:pt idx="8">
                  <c:v>4.7</c:v>
                </c:pt>
                <c:pt idx="9">
                  <c:v>4.5999999999999996</c:v>
                </c:pt>
                <c:pt idx="10">
                  <c:v>4.8</c:v>
                </c:pt>
                <c:pt idx="11">
                  <c:v>4.5333333333333332</c:v>
                </c:pt>
                <c:pt idx="12">
                  <c:v>3.6666666666666665</c:v>
                </c:pt>
                <c:pt idx="13">
                  <c:v>3.2000000000000006</c:v>
                </c:pt>
                <c:pt idx="14">
                  <c:v>2.2333333333333334</c:v>
                </c:pt>
                <c:pt idx="15">
                  <c:v>2.2333333333333334</c:v>
                </c:pt>
                <c:pt idx="16">
                  <c:v>2.7666666666666671</c:v>
                </c:pt>
                <c:pt idx="17">
                  <c:v>2.8000000000000003</c:v>
                </c:pt>
                <c:pt idx="18">
                  <c:v>3.3333333333333335</c:v>
                </c:pt>
                <c:pt idx="19">
                  <c:v>2.7666666666666671</c:v>
                </c:pt>
                <c:pt idx="20">
                  <c:v>5.9666666666666659</c:v>
                </c:pt>
                <c:pt idx="21">
                  <c:v>6.5999999999999988</c:v>
                </c:pt>
                <c:pt idx="22">
                  <c:v>7.6333333333333329</c:v>
                </c:pt>
                <c:pt idx="23">
                  <c:v>6.6333333333333329</c:v>
                </c:pt>
                <c:pt idx="24">
                  <c:v>3.9999999999999996</c:v>
                </c:pt>
                <c:pt idx="25">
                  <c:v>3.7666666666666662</c:v>
                </c:pt>
                <c:pt idx="26">
                  <c:v>2.5</c:v>
                </c:pt>
                <c:pt idx="27">
                  <c:v>7.9333333333333336</c:v>
                </c:pt>
                <c:pt idx="28">
                  <c:v>9.1333333333333329</c:v>
                </c:pt>
                <c:pt idx="2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30E-4EBD-90F2-A6C832AEF017}"/>
            </c:ext>
          </c:extLst>
        </c:ser>
        <c:ser>
          <c:idx val="11"/>
          <c:order val="6"/>
          <c:tx>
            <c:strRef>
              <c:f>Data!$A$55</c:f>
              <c:strCache>
                <c:ptCount val="1"/>
                <c:pt idx="0">
                  <c:v>Lenkija</c:v>
                </c:pt>
              </c:strCache>
            </c:strRef>
          </c:tx>
          <c:spPr>
            <a:ln w="19050" cap="rnd">
              <a:solidFill>
                <a:schemeClr val="accent6">
                  <a:lumMod val="25000"/>
                </a:schemeClr>
              </a:solidFill>
              <a:prstDash val="dashDot"/>
              <a:round/>
            </a:ln>
            <a:effectLst/>
          </c:spPr>
          <c:marker>
            <c:symbol val="none"/>
          </c:marker>
          <c:cat>
            <c:numRef>
              <c:f>Data!$B$46:$AE$46</c:f>
              <c:numCache>
                <c:formatCode>General</c:formatCode>
                <c:ptCount val="30"/>
                <c:pt idx="0">
                  <c:v>2015</c:v>
                </c:pt>
                <c:pt idx="1">
                  <c:v>2015</c:v>
                </c:pt>
                <c:pt idx="2">
                  <c:v>2015</c:v>
                </c:pt>
                <c:pt idx="3">
                  <c:v>2015</c:v>
                </c:pt>
                <c:pt idx="4">
                  <c:v>2016</c:v>
                </c:pt>
                <c:pt idx="5">
                  <c:v>2016</c:v>
                </c:pt>
                <c:pt idx="6">
                  <c:v>2016</c:v>
                </c:pt>
                <c:pt idx="7">
                  <c:v>2016</c:v>
                </c:pt>
                <c:pt idx="8">
                  <c:v>2017</c:v>
                </c:pt>
                <c:pt idx="9">
                  <c:v>2017</c:v>
                </c:pt>
                <c:pt idx="10">
                  <c:v>2017</c:v>
                </c:pt>
                <c:pt idx="11">
                  <c:v>2017</c:v>
                </c:pt>
                <c:pt idx="12">
                  <c:v>2018</c:v>
                </c:pt>
                <c:pt idx="13">
                  <c:v>2018</c:v>
                </c:pt>
                <c:pt idx="14">
                  <c:v>2018</c:v>
                </c:pt>
                <c:pt idx="15">
                  <c:v>2018</c:v>
                </c:pt>
                <c:pt idx="16">
                  <c:v>2019</c:v>
                </c:pt>
                <c:pt idx="17">
                  <c:v>2019</c:v>
                </c:pt>
                <c:pt idx="18">
                  <c:v>2019</c:v>
                </c:pt>
                <c:pt idx="19">
                  <c:v>2019</c:v>
                </c:pt>
                <c:pt idx="20">
                  <c:v>2020</c:v>
                </c:pt>
                <c:pt idx="21">
                  <c:v>2020</c:v>
                </c:pt>
                <c:pt idx="22">
                  <c:v>2020</c:v>
                </c:pt>
                <c:pt idx="23">
                  <c:v>2020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2022</c:v>
                </c:pt>
                <c:pt idx="29">
                  <c:v>2022</c:v>
                </c:pt>
              </c:numCache>
            </c:numRef>
          </c:cat>
          <c:val>
            <c:numRef>
              <c:f>Data!$B$55:$AE$55</c:f>
              <c:numCache>
                <c:formatCode>#\ ##0.0</c:formatCode>
                <c:ptCount val="30"/>
                <c:pt idx="0">
                  <c:v>-0.6</c:v>
                </c:pt>
                <c:pt idx="1">
                  <c:v>-0.5</c:v>
                </c:pt>
                <c:pt idx="2">
                  <c:v>-0.53333333333333333</c:v>
                </c:pt>
                <c:pt idx="3">
                  <c:v>0.63333333333333341</c:v>
                </c:pt>
                <c:pt idx="4">
                  <c:v>1.4333333333333333</c:v>
                </c:pt>
                <c:pt idx="5">
                  <c:v>2.5</c:v>
                </c:pt>
                <c:pt idx="6">
                  <c:v>2.4666666666666668</c:v>
                </c:pt>
                <c:pt idx="7">
                  <c:v>2.1333333333333333</c:v>
                </c:pt>
                <c:pt idx="8">
                  <c:v>1.9000000000000001</c:v>
                </c:pt>
                <c:pt idx="9">
                  <c:v>1.7333333333333334</c:v>
                </c:pt>
                <c:pt idx="10">
                  <c:v>2.3000000000000003</c:v>
                </c:pt>
                <c:pt idx="11">
                  <c:v>2.2333333333333329</c:v>
                </c:pt>
                <c:pt idx="12">
                  <c:v>2.7666666666666671</c:v>
                </c:pt>
                <c:pt idx="13">
                  <c:v>2.5666666666666669</c:v>
                </c:pt>
                <c:pt idx="14">
                  <c:v>3.4666666666666663</c:v>
                </c:pt>
                <c:pt idx="15">
                  <c:v>3.1</c:v>
                </c:pt>
                <c:pt idx="16">
                  <c:v>2.6666666666666665</c:v>
                </c:pt>
                <c:pt idx="17">
                  <c:v>2.1</c:v>
                </c:pt>
                <c:pt idx="18">
                  <c:v>2.4</c:v>
                </c:pt>
                <c:pt idx="19">
                  <c:v>3.8000000000000003</c:v>
                </c:pt>
                <c:pt idx="20">
                  <c:v>6.6000000000000005</c:v>
                </c:pt>
                <c:pt idx="21">
                  <c:v>7.3999999999999995</c:v>
                </c:pt>
                <c:pt idx="22">
                  <c:v>8.2666666666666675</c:v>
                </c:pt>
                <c:pt idx="23">
                  <c:v>6.7333333333333343</c:v>
                </c:pt>
                <c:pt idx="24">
                  <c:v>4.4000000000000004</c:v>
                </c:pt>
                <c:pt idx="25">
                  <c:v>1.7333333333333334</c:v>
                </c:pt>
                <c:pt idx="26">
                  <c:v>0.20000000000000004</c:v>
                </c:pt>
                <c:pt idx="27">
                  <c:v>1.7</c:v>
                </c:pt>
                <c:pt idx="28">
                  <c:v>5.3666666666666671</c:v>
                </c:pt>
                <c:pt idx="29">
                  <c:v>7.15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30E-4EBD-90F2-A6C832AEF017}"/>
            </c:ext>
          </c:extLst>
        </c:ser>
        <c:ser>
          <c:idx val="4"/>
          <c:order val="7"/>
          <c:tx>
            <c:strRef>
              <c:f>Data!$A$57</c:f>
              <c:strCache>
                <c:ptCount val="1"/>
                <c:pt idx="0">
                  <c:v>Slovėnija</c:v>
                </c:pt>
              </c:strCache>
            </c:strRef>
          </c:tx>
          <c:spPr>
            <a:ln w="19050" cap="rnd">
              <a:solidFill>
                <a:schemeClr val="accent6">
                  <a:lumMod val="25000"/>
                </a:schemeClr>
              </a:solidFill>
              <a:prstDash val="lgDashDotDot"/>
              <a:round/>
            </a:ln>
            <a:effectLst/>
          </c:spPr>
          <c:marker>
            <c:symbol val="none"/>
          </c:marker>
          <c:cat>
            <c:numRef>
              <c:f>Data!$B$46:$AE$46</c:f>
              <c:numCache>
                <c:formatCode>General</c:formatCode>
                <c:ptCount val="30"/>
                <c:pt idx="0">
                  <c:v>2015</c:v>
                </c:pt>
                <c:pt idx="1">
                  <c:v>2015</c:v>
                </c:pt>
                <c:pt idx="2">
                  <c:v>2015</c:v>
                </c:pt>
                <c:pt idx="3">
                  <c:v>2015</c:v>
                </c:pt>
                <c:pt idx="4">
                  <c:v>2016</c:v>
                </c:pt>
                <c:pt idx="5">
                  <c:v>2016</c:v>
                </c:pt>
                <c:pt idx="6">
                  <c:v>2016</c:v>
                </c:pt>
                <c:pt idx="7">
                  <c:v>2016</c:v>
                </c:pt>
                <c:pt idx="8">
                  <c:v>2017</c:v>
                </c:pt>
                <c:pt idx="9">
                  <c:v>2017</c:v>
                </c:pt>
                <c:pt idx="10">
                  <c:v>2017</c:v>
                </c:pt>
                <c:pt idx="11">
                  <c:v>2017</c:v>
                </c:pt>
                <c:pt idx="12">
                  <c:v>2018</c:v>
                </c:pt>
                <c:pt idx="13">
                  <c:v>2018</c:v>
                </c:pt>
                <c:pt idx="14">
                  <c:v>2018</c:v>
                </c:pt>
                <c:pt idx="15">
                  <c:v>2018</c:v>
                </c:pt>
                <c:pt idx="16">
                  <c:v>2019</c:v>
                </c:pt>
                <c:pt idx="17">
                  <c:v>2019</c:v>
                </c:pt>
                <c:pt idx="18">
                  <c:v>2019</c:v>
                </c:pt>
                <c:pt idx="19">
                  <c:v>2019</c:v>
                </c:pt>
                <c:pt idx="20">
                  <c:v>2020</c:v>
                </c:pt>
                <c:pt idx="21">
                  <c:v>2020</c:v>
                </c:pt>
                <c:pt idx="22">
                  <c:v>2020</c:v>
                </c:pt>
                <c:pt idx="23">
                  <c:v>2020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2022</c:v>
                </c:pt>
                <c:pt idx="29">
                  <c:v>2022</c:v>
                </c:pt>
              </c:numCache>
            </c:numRef>
          </c:cat>
          <c:val>
            <c:numRef>
              <c:f>Data!$B$57:$AE$57</c:f>
              <c:numCache>
                <c:formatCode>#\ ##0.0</c:formatCode>
                <c:ptCount val="30"/>
                <c:pt idx="0">
                  <c:v>0.1</c:v>
                </c:pt>
                <c:pt idx="1">
                  <c:v>0.20000000000000007</c:v>
                </c:pt>
                <c:pt idx="2">
                  <c:v>0.33333333333333331</c:v>
                </c:pt>
                <c:pt idx="3">
                  <c:v>0.79999999999999993</c:v>
                </c:pt>
                <c:pt idx="4">
                  <c:v>1.8666666666666665</c:v>
                </c:pt>
                <c:pt idx="5">
                  <c:v>2.6333333333333333</c:v>
                </c:pt>
                <c:pt idx="6">
                  <c:v>2.1666666666666665</c:v>
                </c:pt>
                <c:pt idx="7">
                  <c:v>1.2666666666666666</c:v>
                </c:pt>
                <c:pt idx="8">
                  <c:v>1</c:v>
                </c:pt>
                <c:pt idx="9">
                  <c:v>1.2333333333333334</c:v>
                </c:pt>
                <c:pt idx="10">
                  <c:v>1.4000000000000001</c:v>
                </c:pt>
                <c:pt idx="11">
                  <c:v>1.5666666666666667</c:v>
                </c:pt>
                <c:pt idx="12">
                  <c:v>2.1333333333333333</c:v>
                </c:pt>
                <c:pt idx="13">
                  <c:v>2.3333333333333335</c:v>
                </c:pt>
                <c:pt idx="14">
                  <c:v>2.3000000000000003</c:v>
                </c:pt>
                <c:pt idx="15">
                  <c:v>2.6333333333333333</c:v>
                </c:pt>
                <c:pt idx="16">
                  <c:v>4.3666666666666671</c:v>
                </c:pt>
                <c:pt idx="17">
                  <c:v>4.7333333333333334</c:v>
                </c:pt>
                <c:pt idx="18">
                  <c:v>4.333333333333333</c:v>
                </c:pt>
                <c:pt idx="19">
                  <c:v>3.6333333333333329</c:v>
                </c:pt>
                <c:pt idx="20">
                  <c:v>6.8</c:v>
                </c:pt>
                <c:pt idx="21">
                  <c:v>6.833333333333333</c:v>
                </c:pt>
                <c:pt idx="22">
                  <c:v>8.2333333333333325</c:v>
                </c:pt>
                <c:pt idx="23">
                  <c:v>5.2666666666666666</c:v>
                </c:pt>
                <c:pt idx="24">
                  <c:v>2.2333333333333334</c:v>
                </c:pt>
                <c:pt idx="25">
                  <c:v>0.29999999999999982</c:v>
                </c:pt>
                <c:pt idx="26">
                  <c:v>-3.2666666666666671</c:v>
                </c:pt>
                <c:pt idx="27">
                  <c:v>-2.1333333333333333</c:v>
                </c:pt>
                <c:pt idx="28">
                  <c:v>-3.5333333333333328</c:v>
                </c:pt>
                <c:pt idx="29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30E-4EBD-90F2-A6C832AEF017}"/>
            </c:ext>
          </c:extLst>
        </c:ser>
        <c:ser>
          <c:idx val="9"/>
          <c:order val="8"/>
          <c:tx>
            <c:strRef>
              <c:f>Data!$A$58</c:f>
              <c:strCache>
                <c:ptCount val="1"/>
                <c:pt idx="0">
                  <c:v>Slovakija</c:v>
                </c:pt>
              </c:strCache>
            </c:strRef>
          </c:tx>
          <c:spPr>
            <a:ln w="19050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Data!$B$46:$AE$46</c:f>
              <c:numCache>
                <c:formatCode>General</c:formatCode>
                <c:ptCount val="30"/>
                <c:pt idx="0">
                  <c:v>2015</c:v>
                </c:pt>
                <c:pt idx="1">
                  <c:v>2015</c:v>
                </c:pt>
                <c:pt idx="2">
                  <c:v>2015</c:v>
                </c:pt>
                <c:pt idx="3">
                  <c:v>2015</c:v>
                </c:pt>
                <c:pt idx="4">
                  <c:v>2016</c:v>
                </c:pt>
                <c:pt idx="5">
                  <c:v>2016</c:v>
                </c:pt>
                <c:pt idx="6">
                  <c:v>2016</c:v>
                </c:pt>
                <c:pt idx="7">
                  <c:v>2016</c:v>
                </c:pt>
                <c:pt idx="8">
                  <c:v>2017</c:v>
                </c:pt>
                <c:pt idx="9">
                  <c:v>2017</c:v>
                </c:pt>
                <c:pt idx="10">
                  <c:v>2017</c:v>
                </c:pt>
                <c:pt idx="11">
                  <c:v>2017</c:v>
                </c:pt>
                <c:pt idx="12">
                  <c:v>2018</c:v>
                </c:pt>
                <c:pt idx="13">
                  <c:v>2018</c:v>
                </c:pt>
                <c:pt idx="14">
                  <c:v>2018</c:v>
                </c:pt>
                <c:pt idx="15">
                  <c:v>2018</c:v>
                </c:pt>
                <c:pt idx="16">
                  <c:v>2019</c:v>
                </c:pt>
                <c:pt idx="17">
                  <c:v>2019</c:v>
                </c:pt>
                <c:pt idx="18">
                  <c:v>2019</c:v>
                </c:pt>
                <c:pt idx="19">
                  <c:v>2019</c:v>
                </c:pt>
                <c:pt idx="20">
                  <c:v>2020</c:v>
                </c:pt>
                <c:pt idx="21">
                  <c:v>2020</c:v>
                </c:pt>
                <c:pt idx="22">
                  <c:v>2020</c:v>
                </c:pt>
                <c:pt idx="23">
                  <c:v>2020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2022</c:v>
                </c:pt>
                <c:pt idx="29">
                  <c:v>2022</c:v>
                </c:pt>
              </c:numCache>
            </c:numRef>
          </c:cat>
          <c:val>
            <c:numRef>
              <c:f>Data!$B$58:$AE$58</c:f>
              <c:numCache>
                <c:formatCode>#\ ##0.0</c:formatCode>
                <c:ptCount val="30"/>
                <c:pt idx="0">
                  <c:v>0.4</c:v>
                </c:pt>
                <c:pt idx="1">
                  <c:v>0.16666666666666666</c:v>
                </c:pt>
                <c:pt idx="2">
                  <c:v>0.46666666666666662</c:v>
                </c:pt>
                <c:pt idx="3">
                  <c:v>1.2666666666666668</c:v>
                </c:pt>
                <c:pt idx="4">
                  <c:v>1.5333333333333332</c:v>
                </c:pt>
                <c:pt idx="5">
                  <c:v>2.3000000000000003</c:v>
                </c:pt>
                <c:pt idx="6">
                  <c:v>2.9</c:v>
                </c:pt>
                <c:pt idx="7">
                  <c:v>3.8666666666666667</c:v>
                </c:pt>
                <c:pt idx="8">
                  <c:v>4.1333333333333337</c:v>
                </c:pt>
                <c:pt idx="9">
                  <c:v>4.666666666666667</c:v>
                </c:pt>
                <c:pt idx="10">
                  <c:v>4.6000000000000005</c:v>
                </c:pt>
                <c:pt idx="11">
                  <c:v>4.9333333333333327</c:v>
                </c:pt>
                <c:pt idx="12">
                  <c:v>4.666666666666667</c:v>
                </c:pt>
                <c:pt idx="13">
                  <c:v>4.3999999999999995</c:v>
                </c:pt>
                <c:pt idx="14">
                  <c:v>3.8666666666666667</c:v>
                </c:pt>
                <c:pt idx="15">
                  <c:v>3.6</c:v>
                </c:pt>
                <c:pt idx="16">
                  <c:v>5.0333333333333332</c:v>
                </c:pt>
                <c:pt idx="17">
                  <c:v>5.7</c:v>
                </c:pt>
                <c:pt idx="18">
                  <c:v>5.8666666666666671</c:v>
                </c:pt>
                <c:pt idx="19">
                  <c:v>6.7666666666666666</c:v>
                </c:pt>
                <c:pt idx="20">
                  <c:v>6.833333333333333</c:v>
                </c:pt>
                <c:pt idx="21">
                  <c:v>6.2333333333333334</c:v>
                </c:pt>
                <c:pt idx="22">
                  <c:v>4.2666666666666666</c:v>
                </c:pt>
                <c:pt idx="23">
                  <c:v>2.2666666666666666</c:v>
                </c:pt>
                <c:pt idx="24">
                  <c:v>1.2333333333333332</c:v>
                </c:pt>
                <c:pt idx="25">
                  <c:v>1</c:v>
                </c:pt>
                <c:pt idx="26">
                  <c:v>2.5</c:v>
                </c:pt>
                <c:pt idx="27">
                  <c:v>4.5333333333333341</c:v>
                </c:pt>
                <c:pt idx="28">
                  <c:v>5.333333333333333</c:v>
                </c:pt>
                <c:pt idx="29">
                  <c:v>5.75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30E-4EBD-90F2-A6C832AEF0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240239"/>
        <c:axId val="426241071"/>
      </c:lineChart>
      <c:catAx>
        <c:axId val="426240239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26241071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426241071"/>
        <c:scaling>
          <c:orientation val="minMax"/>
          <c:max val="16"/>
          <c:min val="-4"/>
        </c:scaling>
        <c:delete val="0"/>
        <c:axPos val="l"/>
        <c:majorGridlines>
          <c:spPr>
            <a:ln w="9525" cap="flat" cmpd="sng" algn="ctr">
              <a:solidFill>
                <a:srgbClr val="969B9B"/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26240239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6934505938713924E-2"/>
          <c:y val="8.2629193233900916E-2"/>
          <c:w val="0.18360824037620302"/>
          <c:h val="0.917108188826670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5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 sz="1500" b="1" noProof="0" dirty="0"/>
              <a:t>Vidutinės valandinės darbo vietos sąnaudos 2021 m. (</a:t>
            </a:r>
            <a:r>
              <a:rPr lang="lt-LT" sz="1500" b="1" noProof="0" dirty="0" err="1"/>
              <a:t>Eurozona</a:t>
            </a:r>
            <a:r>
              <a:rPr lang="lt-LT" sz="1500" b="1" noProof="0" dirty="0"/>
              <a:t> = 100), proc.</a:t>
            </a:r>
          </a:p>
        </c:rich>
      </c:tx>
      <c:layout>
        <c:manualLayout>
          <c:xMode val="edge"/>
          <c:yMode val="edge"/>
          <c:x val="0.1262152777777777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8.2845991907261593E-2"/>
          <c:y val="7.2516416427455613E-2"/>
          <c:w val="0.77396835398505959"/>
          <c:h val="0.909346014285209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Data!$H$11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F86-4E17-9570-E0DBB83664FF}"/>
              </c:ext>
            </c:extLst>
          </c:dPt>
          <c:dPt>
            <c:idx val="6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F86-4E17-9570-E0DBB83664FF}"/>
              </c:ext>
            </c:extLst>
          </c:dPt>
          <c:dPt>
            <c:idx val="8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F86-4E17-9570-E0DBB83664F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Data!$G$12:$G$39</c:f>
              <c:strCache>
                <c:ptCount val="28"/>
                <c:pt idx="0">
                  <c:v>Bulgarija</c:v>
                </c:pt>
                <c:pt idx="1">
                  <c:v>Rumunija</c:v>
                </c:pt>
                <c:pt idx="2">
                  <c:v>Kroatija</c:v>
                </c:pt>
                <c:pt idx="3">
                  <c:v>Vengrija</c:v>
                </c:pt>
                <c:pt idx="4">
                  <c:v>Lenkija</c:v>
                </c:pt>
                <c:pt idx="5">
                  <c:v>Lietuva</c:v>
                </c:pt>
                <c:pt idx="6">
                  <c:v>Latvija</c:v>
                </c:pt>
                <c:pt idx="7">
                  <c:v>Slovakija</c:v>
                </c:pt>
                <c:pt idx="8">
                  <c:v>Estija</c:v>
                </c:pt>
                <c:pt idx="9">
                  <c:v>Portugalija</c:v>
                </c:pt>
                <c:pt idx="10">
                  <c:v>Čekija</c:v>
                </c:pt>
                <c:pt idx="11">
                  <c:v>Malta</c:v>
                </c:pt>
                <c:pt idx="12">
                  <c:v>Kipras</c:v>
                </c:pt>
                <c:pt idx="13">
                  <c:v>Graikija</c:v>
                </c:pt>
                <c:pt idx="14">
                  <c:v>Slovėnija</c:v>
                </c:pt>
                <c:pt idx="15">
                  <c:v>Ispanija</c:v>
                </c:pt>
                <c:pt idx="16">
                  <c:v>Italija</c:v>
                </c:pt>
                <c:pt idx="17">
                  <c:v>Airija</c:v>
                </c:pt>
                <c:pt idx="18">
                  <c:v>Suomija</c:v>
                </c:pt>
                <c:pt idx="19">
                  <c:v>Nyderlandai</c:v>
                </c:pt>
                <c:pt idx="20">
                  <c:v>Vokietija</c:v>
                </c:pt>
                <c:pt idx="21">
                  <c:v>Austrija</c:v>
                </c:pt>
                <c:pt idx="22">
                  <c:v>Prancūzija</c:v>
                </c:pt>
                <c:pt idx="23">
                  <c:v>Belgija</c:v>
                </c:pt>
                <c:pt idx="24">
                  <c:v>Švedija</c:v>
                </c:pt>
                <c:pt idx="25">
                  <c:v>Liuksemburgas</c:v>
                </c:pt>
                <c:pt idx="26">
                  <c:v>Danija</c:v>
                </c:pt>
                <c:pt idx="27">
                  <c:v>Norvegija</c:v>
                </c:pt>
              </c:strCache>
            </c:strRef>
          </c:cat>
          <c:val>
            <c:numRef>
              <c:f>Data!$H$12:$H$39</c:f>
              <c:numCache>
                <c:formatCode>0.0</c:formatCode>
                <c:ptCount val="28"/>
                <c:pt idx="0">
                  <c:v>21.23076923076923</c:v>
                </c:pt>
                <c:pt idx="1">
                  <c:v>24.923076923076923</c:v>
                </c:pt>
                <c:pt idx="2">
                  <c:v>33.53846153846154</c:v>
                </c:pt>
                <c:pt idx="3">
                  <c:v>33.846153846153847</c:v>
                </c:pt>
                <c:pt idx="4">
                  <c:v>34.46153846153846</c:v>
                </c:pt>
                <c:pt idx="5">
                  <c:v>34.769230769230766</c:v>
                </c:pt>
                <c:pt idx="6">
                  <c:v>35.07692307692308</c:v>
                </c:pt>
                <c:pt idx="7">
                  <c:v>43.07692307692308</c:v>
                </c:pt>
                <c:pt idx="8">
                  <c:v>44.61538461538462</c:v>
                </c:pt>
                <c:pt idx="9">
                  <c:v>45.230769230769226</c:v>
                </c:pt>
                <c:pt idx="10">
                  <c:v>46.46153846153846</c:v>
                </c:pt>
                <c:pt idx="11">
                  <c:v>47.384615384615387</c:v>
                </c:pt>
                <c:pt idx="12">
                  <c:v>49.53846153846154</c:v>
                </c:pt>
                <c:pt idx="13">
                  <c:v>54.15384615384616</c:v>
                </c:pt>
                <c:pt idx="14">
                  <c:v>64</c:v>
                </c:pt>
                <c:pt idx="15">
                  <c:v>68.92307692307692</c:v>
                </c:pt>
                <c:pt idx="16">
                  <c:v>87.692307692307693</c:v>
                </c:pt>
                <c:pt idx="17">
                  <c:v>97.538461538461547</c:v>
                </c:pt>
                <c:pt idx="18">
                  <c:v>111.99999999999999</c:v>
                </c:pt>
                <c:pt idx="19">
                  <c:v>113.53846153846155</c:v>
                </c:pt>
                <c:pt idx="20">
                  <c:v>114.76923076923076</c:v>
                </c:pt>
                <c:pt idx="21">
                  <c:v>116.00000000000001</c:v>
                </c:pt>
                <c:pt idx="22">
                  <c:v>118.15384615384615</c:v>
                </c:pt>
                <c:pt idx="23">
                  <c:v>128.92307692307691</c:v>
                </c:pt>
                <c:pt idx="24">
                  <c:v>130.46153846153845</c:v>
                </c:pt>
                <c:pt idx="25">
                  <c:v>131.38461538461539</c:v>
                </c:pt>
                <c:pt idx="26">
                  <c:v>148.61538461538461</c:v>
                </c:pt>
                <c:pt idx="27">
                  <c:v>157.53846153846155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86-4E17-9570-E0DBB83664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2138069200"/>
        <c:axId val="2138071280"/>
      </c:barChart>
      <c:catAx>
        <c:axId val="2138069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138071280"/>
        <c:crosses val="autoZero"/>
        <c:auto val="1"/>
        <c:lblAlgn val="ctr"/>
        <c:lblOffset val="100"/>
        <c:noMultiLvlLbl val="0"/>
      </c:catAx>
      <c:valAx>
        <c:axId val="2138071280"/>
        <c:scaling>
          <c:orientation val="minMax"/>
          <c:max val="160"/>
        </c:scaling>
        <c:delete val="1"/>
        <c:axPos val="b"/>
        <c:numFmt formatCode="0.0" sourceLinked="1"/>
        <c:majorTickMark val="none"/>
        <c:minorTickMark val="none"/>
        <c:tickLblPos val="nextTo"/>
        <c:crossAx val="2138069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D</a:t>
            </a:r>
            <a:r>
              <a:rPr lang="lt-LT" sz="1500" b="1"/>
              <a:t>arbo užmokesčio fondo santykis su BVP </a:t>
            </a:r>
            <a:r>
              <a:rPr lang="en-US" sz="1500" b="1"/>
              <a:t>2022 I pusm.</a:t>
            </a:r>
            <a:r>
              <a:rPr lang="lt-LT" sz="1500" b="1"/>
              <a:t>, </a:t>
            </a:r>
            <a:r>
              <a:rPr lang="en-US" sz="1500" b="1"/>
              <a:t>%</a:t>
            </a:r>
          </a:p>
        </c:rich>
      </c:tx>
      <c:layout>
        <c:manualLayout>
          <c:xMode val="edge"/>
          <c:yMode val="edge"/>
          <c:x val="0.13466243402855069"/>
          <c:y val="1.0207469890386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6203964029991755"/>
          <c:y val="6.498060770769172E-2"/>
          <c:w val="0.80994335832312925"/>
          <c:h val="0.916322382488891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Data!$L$11</c:f>
              <c:strCache>
                <c:ptCount val="1"/>
                <c:pt idx="0">
                  <c:v>2022 I pusm.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17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D01C-4388-B4E2-86E142BA9B92}"/>
              </c:ext>
            </c:extLst>
          </c:dPt>
          <c:dPt>
            <c:idx val="2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F65-4643-BCC6-1F2D954A7A55}"/>
              </c:ext>
            </c:extLst>
          </c:dPt>
          <c:dPt>
            <c:idx val="2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01C-4388-B4E2-86E142BA9B92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01C-4388-B4E2-86E142BA9B92}"/>
              </c:ext>
            </c:extLst>
          </c:dPt>
          <c:dPt>
            <c:idx val="2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8F65-4643-BCC6-1F2D954A7A55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01C-4388-B4E2-86E142BA9B9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Data!$K$12:$K$39</c:f>
              <c:strCache>
                <c:ptCount val="28"/>
                <c:pt idx="0">
                  <c:v>Airija</c:v>
                </c:pt>
                <c:pt idx="1">
                  <c:v>Graikija</c:v>
                </c:pt>
                <c:pt idx="2">
                  <c:v>Lenkija</c:v>
                </c:pt>
                <c:pt idx="3">
                  <c:v>Norvegija</c:v>
                </c:pt>
                <c:pt idx="4">
                  <c:v>Italija</c:v>
                </c:pt>
                <c:pt idx="5">
                  <c:v>Rumunija</c:v>
                </c:pt>
                <c:pt idx="6">
                  <c:v>Kipras</c:v>
                </c:pt>
                <c:pt idx="7">
                  <c:v>Vengrija</c:v>
                </c:pt>
                <c:pt idx="8">
                  <c:v>Slovakija</c:v>
                </c:pt>
                <c:pt idx="9">
                  <c:v>Malta</c:v>
                </c:pt>
                <c:pt idx="10">
                  <c:v>Čekija</c:v>
                </c:pt>
                <c:pt idx="11">
                  <c:v>Portugalija</c:v>
                </c:pt>
                <c:pt idx="12">
                  <c:v>Kroatija</c:v>
                </c:pt>
                <c:pt idx="13">
                  <c:v>Suomija</c:v>
                </c:pt>
                <c:pt idx="14">
                  <c:v>Ispanija</c:v>
                </c:pt>
                <c:pt idx="15">
                  <c:v>Švedija</c:v>
                </c:pt>
                <c:pt idx="16">
                  <c:v>Bulgarija</c:v>
                </c:pt>
                <c:pt idx="17">
                  <c:v>Euro zona</c:v>
                </c:pt>
                <c:pt idx="18">
                  <c:v>Belgija</c:v>
                </c:pt>
                <c:pt idx="19">
                  <c:v>Liuksemburgas</c:v>
                </c:pt>
                <c:pt idx="20">
                  <c:v>Estija</c:v>
                </c:pt>
                <c:pt idx="21">
                  <c:v>Latvija</c:v>
                </c:pt>
                <c:pt idx="22">
                  <c:v>Austrija</c:v>
                </c:pt>
                <c:pt idx="23">
                  <c:v>Danija</c:v>
                </c:pt>
                <c:pt idx="24">
                  <c:v>Lietuva</c:v>
                </c:pt>
                <c:pt idx="25">
                  <c:v>Vokietija</c:v>
                </c:pt>
                <c:pt idx="26">
                  <c:v>Slovėnija</c:v>
                </c:pt>
                <c:pt idx="27">
                  <c:v>Prancūzija</c:v>
                </c:pt>
              </c:strCache>
            </c:strRef>
          </c:cat>
          <c:val>
            <c:numRef>
              <c:f>Data!$L$12:$L$39</c:f>
              <c:numCache>
                <c:formatCode>0.0</c:formatCode>
                <c:ptCount val="28"/>
                <c:pt idx="0">
                  <c:v>25.643639898973891</c:v>
                </c:pt>
                <c:pt idx="1">
                  <c:v>35.433543965416284</c:v>
                </c:pt>
                <c:pt idx="2">
                  <c:v>39.202745834040499</c:v>
                </c:pt>
                <c:pt idx="3">
                  <c:v>39.658415466126854</c:v>
                </c:pt>
                <c:pt idx="4">
                  <c:v>40.875818069887892</c:v>
                </c:pt>
                <c:pt idx="5">
                  <c:v>41.20901519531732</c:v>
                </c:pt>
                <c:pt idx="6">
                  <c:v>42.201666453837312</c:v>
                </c:pt>
                <c:pt idx="7">
                  <c:v>42.429648537306399</c:v>
                </c:pt>
                <c:pt idx="8">
                  <c:v>43.956637843336715</c:v>
                </c:pt>
                <c:pt idx="9">
                  <c:v>44.312957817630711</c:v>
                </c:pt>
                <c:pt idx="10">
                  <c:v>44.732120359522575</c:v>
                </c:pt>
                <c:pt idx="11">
                  <c:v>46.113450931326767</c:v>
                </c:pt>
                <c:pt idx="12">
                  <c:v>46.208543172507369</c:v>
                </c:pt>
                <c:pt idx="13">
                  <c:v>46.727307182111048</c:v>
                </c:pt>
                <c:pt idx="14">
                  <c:v>46.745221631622684</c:v>
                </c:pt>
                <c:pt idx="15">
                  <c:v>46.847012995028159</c:v>
                </c:pt>
                <c:pt idx="16">
                  <c:v>47.523408801055169</c:v>
                </c:pt>
                <c:pt idx="17">
                  <c:v>47.629073546424671</c:v>
                </c:pt>
                <c:pt idx="18">
                  <c:v>47.725792881442736</c:v>
                </c:pt>
                <c:pt idx="19">
                  <c:v>48.898024708960754</c:v>
                </c:pt>
                <c:pt idx="20">
                  <c:v>49.319254047599529</c:v>
                </c:pt>
                <c:pt idx="21">
                  <c:v>49.480641580390113</c:v>
                </c:pt>
                <c:pt idx="22">
                  <c:v>50.312063127876669</c:v>
                </c:pt>
                <c:pt idx="23">
                  <c:v>50.468579483947742</c:v>
                </c:pt>
                <c:pt idx="24">
                  <c:v>50.724737623307192</c:v>
                </c:pt>
                <c:pt idx="25">
                  <c:v>50.998236312831359</c:v>
                </c:pt>
                <c:pt idx="26">
                  <c:v>51.263424436447366</c:v>
                </c:pt>
                <c:pt idx="27">
                  <c:v>52.039887491132511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1C-4388-B4E2-86E142BA9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50374768"/>
        <c:axId val="50376432"/>
      </c:barChart>
      <c:catAx>
        <c:axId val="50374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50376432"/>
        <c:crosses val="autoZero"/>
        <c:auto val="1"/>
        <c:lblAlgn val="ctr"/>
        <c:lblOffset val="100"/>
        <c:noMultiLvlLbl val="0"/>
      </c:catAx>
      <c:valAx>
        <c:axId val="50376432"/>
        <c:scaling>
          <c:orientation val="minMax"/>
          <c:max val="55"/>
        </c:scaling>
        <c:delete val="1"/>
        <c:axPos val="b"/>
        <c:numFmt formatCode="0.0" sourceLinked="1"/>
        <c:majorTickMark val="none"/>
        <c:minorTickMark val="none"/>
        <c:tickLblPos val="nextTo"/>
        <c:crossAx val="50374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 sz="2000" b="1"/>
              <a:t>Lietuvos makroekonominės prognozės, proc.</a:t>
            </a:r>
          </a:p>
        </c:rich>
      </c:tx>
      <c:layout>
        <c:manualLayout>
          <c:xMode val="edge"/>
          <c:yMode val="edge"/>
          <c:x val="0.30812023307988251"/>
          <c:y val="1.831501831501831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1.6286644951140065E-2"/>
          <c:y val="0.10116321998211762"/>
          <c:w val="0.97153139899442575"/>
          <c:h val="0.729603991808716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Prognozės_2022_09!$D$3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Prognozės_2022_09!$B$4:$B$7</c:f>
              <c:strCache>
                <c:ptCount val="4"/>
                <c:pt idx="0">
                  <c:v>Realaus BVP metinis pokytis, proc.</c:v>
                </c:pt>
                <c:pt idx="1">
                  <c:v>Vidutinė metinė infliacija, proc.</c:v>
                </c:pt>
                <c:pt idx="2">
                  <c:v>Vidutinio bruto darbo užmokesčio metinis pokytis, proc.</c:v>
                </c:pt>
                <c:pt idx="3">
                  <c:v>Nedarbo lygis, proc.</c:v>
                </c:pt>
              </c:strCache>
            </c:strRef>
          </c:cat>
          <c:val>
            <c:numRef>
              <c:f>Prognozės_2022_09!$D$4:$D$7</c:f>
              <c:numCache>
                <c:formatCode>General</c:formatCode>
                <c:ptCount val="4"/>
                <c:pt idx="0" formatCode="0.0">
                  <c:v>4.5999999999999943</c:v>
                </c:pt>
                <c:pt idx="1">
                  <c:v>2.2000000000000002</c:v>
                </c:pt>
                <c:pt idx="2">
                  <c:v>8.8000000000000007</c:v>
                </c:pt>
                <c:pt idx="3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71-4AC9-A5C2-3B141A725499}"/>
            </c:ext>
          </c:extLst>
        </c:ser>
        <c:ser>
          <c:idx val="1"/>
          <c:order val="1"/>
          <c:tx>
            <c:strRef>
              <c:f>Prognozės_2022_09!$E$3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Prognozės_2022_09!$B$4:$B$7</c:f>
              <c:strCache>
                <c:ptCount val="4"/>
                <c:pt idx="0">
                  <c:v>Realaus BVP metinis pokytis, proc.</c:v>
                </c:pt>
                <c:pt idx="1">
                  <c:v>Vidutinė metinė infliacija, proc.</c:v>
                </c:pt>
                <c:pt idx="2">
                  <c:v>Vidutinio bruto darbo užmokesčio metinis pokytis, proc.</c:v>
                </c:pt>
                <c:pt idx="3">
                  <c:v>Nedarbo lygis, proc.</c:v>
                </c:pt>
              </c:strCache>
            </c:strRef>
          </c:cat>
          <c:val>
            <c:numRef>
              <c:f>Prognozės_2022_09!$E$4:$E$7</c:f>
              <c:numCache>
                <c:formatCode>General</c:formatCode>
                <c:ptCount val="4"/>
                <c:pt idx="0" formatCode="0.0">
                  <c:v>0</c:v>
                </c:pt>
                <c:pt idx="1">
                  <c:v>1.1000000000000001</c:v>
                </c:pt>
                <c:pt idx="2">
                  <c:v>10.199999999999999</c:v>
                </c:pt>
                <c:pt idx="3">
                  <c:v>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71-4AC9-A5C2-3B141A725499}"/>
            </c:ext>
          </c:extLst>
        </c:ser>
        <c:ser>
          <c:idx val="2"/>
          <c:order val="2"/>
          <c:tx>
            <c:strRef>
              <c:f>Prognozės_2022_09!$F$3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FFC000"/>
            </a:solidFill>
            <a:ln w="28575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Prognozės_2022_09!$B$4:$B$7</c:f>
              <c:strCache>
                <c:ptCount val="4"/>
                <c:pt idx="0">
                  <c:v>Realaus BVP metinis pokytis, proc.</c:v>
                </c:pt>
                <c:pt idx="1">
                  <c:v>Vidutinė metinė infliacija, proc.</c:v>
                </c:pt>
                <c:pt idx="2">
                  <c:v>Vidutinio bruto darbo užmokesčio metinis pokytis, proc.</c:v>
                </c:pt>
                <c:pt idx="3">
                  <c:v>Nedarbo lygis, proc.</c:v>
                </c:pt>
              </c:strCache>
            </c:strRef>
          </c:cat>
          <c:val>
            <c:numRef>
              <c:f>Prognozės_2022_09!$F$4:$F$7</c:f>
              <c:numCache>
                <c:formatCode>0.0</c:formatCode>
                <c:ptCount val="4"/>
                <c:pt idx="0">
                  <c:v>6</c:v>
                </c:pt>
                <c:pt idx="1">
                  <c:v>4.5999999999999996</c:v>
                </c:pt>
                <c:pt idx="2">
                  <c:v>10.6</c:v>
                </c:pt>
                <c:pt idx="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71-4AC9-A5C2-3B141A725499}"/>
            </c:ext>
          </c:extLst>
        </c:ser>
        <c:ser>
          <c:idx val="3"/>
          <c:order val="3"/>
          <c:tx>
            <c:strRef>
              <c:f>Prognozės_2022_09!$G$3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>
                <a:lumMod val="25000"/>
              </a:schemeClr>
            </a:solidFill>
            <a:ln w="28575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Prognozės_2022_09!$B$4:$B$7</c:f>
              <c:strCache>
                <c:ptCount val="4"/>
                <c:pt idx="0">
                  <c:v>Realaus BVP metinis pokytis, proc.</c:v>
                </c:pt>
                <c:pt idx="1">
                  <c:v>Vidutinė metinė infliacija, proc.</c:v>
                </c:pt>
                <c:pt idx="2">
                  <c:v>Vidutinio bruto darbo užmokesčio metinis pokytis, proc.</c:v>
                </c:pt>
                <c:pt idx="3">
                  <c:v>Nedarbo lygis, proc.</c:v>
                </c:pt>
              </c:strCache>
            </c:strRef>
          </c:cat>
          <c:val>
            <c:numRef>
              <c:f>Prognozės_2022_09!$G$4:$G$7</c:f>
              <c:numCache>
                <c:formatCode>0.0</c:formatCode>
                <c:ptCount val="4"/>
                <c:pt idx="0">
                  <c:v>1.9</c:v>
                </c:pt>
                <c:pt idx="1">
                  <c:v>18.899999999999999</c:v>
                </c:pt>
                <c:pt idx="2">
                  <c:v>12.5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71-4AC9-A5C2-3B141A725499}"/>
            </c:ext>
          </c:extLst>
        </c:ser>
        <c:ser>
          <c:idx val="4"/>
          <c:order val="4"/>
          <c:tx>
            <c:strRef>
              <c:f>Prognozės_2022_09!$H$3</c:f>
              <c:strCache>
                <c:ptCount val="1"/>
                <c:pt idx="0">
                  <c:v>2023P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Prognozės_2022_09!$B$4:$B$7</c:f>
              <c:strCache>
                <c:ptCount val="4"/>
                <c:pt idx="0">
                  <c:v>Realaus BVP metinis pokytis, proc.</c:v>
                </c:pt>
                <c:pt idx="1">
                  <c:v>Vidutinė metinė infliacija, proc.</c:v>
                </c:pt>
                <c:pt idx="2">
                  <c:v>Vidutinio bruto darbo užmokesčio metinis pokytis, proc.</c:v>
                </c:pt>
                <c:pt idx="3">
                  <c:v>Nedarbo lygis, proc.</c:v>
                </c:pt>
              </c:strCache>
            </c:strRef>
          </c:cat>
          <c:val>
            <c:numRef>
              <c:f>Prognozės_2022_09!$H$4:$H$7</c:f>
              <c:numCache>
                <c:formatCode>0.0</c:formatCode>
                <c:ptCount val="4"/>
                <c:pt idx="0">
                  <c:v>-0.5</c:v>
                </c:pt>
                <c:pt idx="1">
                  <c:v>8.5</c:v>
                </c:pt>
                <c:pt idx="2">
                  <c:v>9</c:v>
                </c:pt>
                <c:pt idx="3">
                  <c:v>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771-4AC9-A5C2-3B141A725499}"/>
            </c:ext>
          </c:extLst>
        </c:ser>
        <c:ser>
          <c:idx val="5"/>
          <c:order val="5"/>
          <c:tx>
            <c:strRef>
              <c:f>Prognozės_2022_09!$I$3</c:f>
              <c:strCache>
                <c:ptCount val="1"/>
                <c:pt idx="0">
                  <c:v>2024P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Prognozės_2022_09!$B$4:$B$7</c:f>
              <c:strCache>
                <c:ptCount val="4"/>
                <c:pt idx="0">
                  <c:v>Realaus BVP metinis pokytis, proc.</c:v>
                </c:pt>
                <c:pt idx="1">
                  <c:v>Vidutinė metinė infliacija, proc.</c:v>
                </c:pt>
                <c:pt idx="2">
                  <c:v>Vidutinio bruto darbo užmokesčio metinis pokytis, proc.</c:v>
                </c:pt>
                <c:pt idx="3">
                  <c:v>Nedarbo lygis, proc.</c:v>
                </c:pt>
              </c:strCache>
            </c:strRef>
          </c:cat>
          <c:val>
            <c:numRef>
              <c:f>Prognozės_2022_09!$I$4:$I$7</c:f>
              <c:numCache>
                <c:formatCode>0.0</c:formatCode>
                <c:ptCount val="4"/>
                <c:pt idx="0">
                  <c:v>2.7</c:v>
                </c:pt>
                <c:pt idx="1">
                  <c:v>3.5</c:v>
                </c:pt>
                <c:pt idx="2">
                  <c:v>6</c:v>
                </c:pt>
                <c:pt idx="3">
                  <c:v>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771-4AC9-A5C2-3B141A725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1"/>
        <c:axId val="539315648"/>
        <c:axId val="539318272"/>
      </c:barChart>
      <c:catAx>
        <c:axId val="53931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539318272"/>
        <c:crosses val="autoZero"/>
        <c:auto val="1"/>
        <c:lblAlgn val="ctr"/>
        <c:lblOffset val="100"/>
        <c:noMultiLvlLbl val="0"/>
      </c:catAx>
      <c:valAx>
        <c:axId val="539318272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53931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7884240561247893"/>
          <c:y val="0.14415073115860516"/>
          <c:w val="0.50409632576650365"/>
          <c:h val="4.40431484525972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375" cy="497976"/>
          </a:xfrm>
          <a:prstGeom prst="rect">
            <a:avLst/>
          </a:prstGeom>
        </p:spPr>
        <p:txBody>
          <a:bodyPr vert="horz" lIns="60177" tIns="30088" rIns="60177" bIns="30088" rtlCol="0"/>
          <a:lstStyle>
            <a:lvl1pPr algn="l">
              <a:defRPr sz="8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7549" y="0"/>
            <a:ext cx="2944038" cy="497976"/>
          </a:xfrm>
          <a:prstGeom prst="rect">
            <a:avLst/>
          </a:prstGeom>
        </p:spPr>
        <p:txBody>
          <a:bodyPr vert="horz" lIns="60177" tIns="30088" rIns="60177" bIns="30088" rtlCol="0"/>
          <a:lstStyle>
            <a:lvl1pPr algn="r">
              <a:defRPr sz="800"/>
            </a:lvl1pPr>
          </a:lstStyle>
          <a:p>
            <a:fld id="{1F9776E8-079C-7B46-8BEA-6A16F4988894}" type="datetimeFigureOut">
              <a:rPr lang="x-none" smtClean="0"/>
              <a:t>2023-02-24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1239838"/>
            <a:ext cx="5957887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0177" tIns="30088" rIns="60177" bIns="30088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60177" tIns="30088" rIns="60177" bIns="30088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375" cy="497975"/>
          </a:xfrm>
          <a:prstGeom prst="rect">
            <a:avLst/>
          </a:prstGeom>
        </p:spPr>
        <p:txBody>
          <a:bodyPr vert="horz" lIns="60177" tIns="30088" rIns="60177" bIns="30088" rtlCol="0" anchor="b"/>
          <a:lstStyle>
            <a:lvl1pPr algn="l">
              <a:defRPr sz="8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7549" y="9427076"/>
            <a:ext cx="2944038" cy="497975"/>
          </a:xfrm>
          <a:prstGeom prst="rect">
            <a:avLst/>
          </a:prstGeom>
        </p:spPr>
        <p:txBody>
          <a:bodyPr vert="horz" lIns="60177" tIns="30088" rIns="60177" bIns="30088" rtlCol="0" anchor="b"/>
          <a:lstStyle>
            <a:lvl1pPr algn="r">
              <a:defRPr sz="800"/>
            </a:lvl1pPr>
          </a:lstStyle>
          <a:p>
            <a:fld id="{5D6E41E6-194C-E842-9DFB-8351124AC84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60387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29709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07308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62834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38119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69083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dirty="0"/>
              <a:t>IŠ viso turi paskolas turi 220.589 namų ūkių, Šimkus: 16 proc. </a:t>
            </a:r>
            <a:r>
              <a:rPr lang="en-US" dirty="0" err="1"/>
              <a:t>gyventoj</a:t>
            </a:r>
            <a:r>
              <a:rPr lang="lt-LT" dirty="0"/>
              <a:t>ų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23306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82417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5532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71308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18531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12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08739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13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702290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14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102097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15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59475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1200" dirty="0">
                <a:solidFill>
                  <a:srgbClr val="8A20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Mažesnių negu MMA pajamų gavėjų skaičius – apie 24 tūkst. (9,3 proc. visų apdraustųjų)</a:t>
            </a:r>
          </a:p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16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121425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17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264895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18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59011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19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847694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20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544589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E41E6-194C-E842-9DFB-8351124AC841}" type="slidenum">
              <a:rPr lang="x-none" smtClean="0"/>
              <a:t>21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36008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ue frame with title botto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6">
            <a:extLst>
              <a:ext uri="{FF2B5EF4-FFF2-40B4-BE49-F238E27FC236}">
                <a16:creationId xmlns:a16="http://schemas.microsoft.com/office/drawing/2014/main" id="{9E7880C2-FDA0-2F41-B446-73F75FADB3AE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7">
            <a:extLst>
              <a:ext uri="{FF2B5EF4-FFF2-40B4-BE49-F238E27FC236}">
                <a16:creationId xmlns:a16="http://schemas.microsoft.com/office/drawing/2014/main" id="{9AE7C9E1-FCE3-FD48-B343-14BDBA38950C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8">
            <a:extLst>
              <a:ext uri="{FF2B5EF4-FFF2-40B4-BE49-F238E27FC236}">
                <a16:creationId xmlns:a16="http://schemas.microsoft.com/office/drawing/2014/main" id="{B7626B19-A642-C146-B4EA-67E0BA794663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9">
            <a:extLst>
              <a:ext uri="{FF2B5EF4-FFF2-40B4-BE49-F238E27FC236}">
                <a16:creationId xmlns:a16="http://schemas.microsoft.com/office/drawing/2014/main" id="{0EFE4D31-8430-9D42-96B4-0F41B3531A9F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1">
            <a:extLst>
              <a:ext uri="{FF2B5EF4-FFF2-40B4-BE49-F238E27FC236}">
                <a16:creationId xmlns:a16="http://schemas.microsoft.com/office/drawing/2014/main" id="{1D666E7C-46FD-F344-B8FE-6CC9BB838C04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3">
            <a:extLst>
              <a:ext uri="{FF2B5EF4-FFF2-40B4-BE49-F238E27FC236}">
                <a16:creationId xmlns:a16="http://schemas.microsoft.com/office/drawing/2014/main" id="{F0F06BB6-6F95-2A4C-A61C-F8C8BD389AD5}"/>
              </a:ext>
            </a:extLst>
          </p:cNvPr>
          <p:cNvSpPr/>
          <p:nvPr userDrawn="1"/>
        </p:nvSpPr>
        <p:spPr>
          <a:xfrm>
            <a:off x="581769" y="1648374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5">
            <a:extLst>
              <a:ext uri="{FF2B5EF4-FFF2-40B4-BE49-F238E27FC236}">
                <a16:creationId xmlns:a16="http://schemas.microsoft.com/office/drawing/2014/main" id="{AC56BAB9-BB54-3F43-8F12-6DD393E23109}"/>
              </a:ext>
            </a:extLst>
          </p:cNvPr>
          <p:cNvSpPr/>
          <p:nvPr userDrawn="1"/>
        </p:nvSpPr>
        <p:spPr>
          <a:xfrm>
            <a:off x="572025" y="7495625"/>
            <a:ext cx="7543800" cy="0"/>
          </a:xfrm>
          <a:custGeom>
            <a:avLst/>
            <a:gdLst/>
            <a:ahLst/>
            <a:cxnLst/>
            <a:rect l="l" t="t" r="r" b="b"/>
            <a:pathLst>
              <a:path w="7543800">
                <a:moveTo>
                  <a:pt x="7543800" y="0"/>
                </a:moveTo>
                <a:lnTo>
                  <a:pt x="0" y="0"/>
                </a:lnTo>
              </a:path>
            </a:pathLst>
          </a:custGeom>
          <a:ln w="635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Text Placeholder 51">
            <a:extLst>
              <a:ext uri="{FF2B5EF4-FFF2-40B4-BE49-F238E27FC236}">
                <a16:creationId xmlns:a16="http://schemas.microsoft.com/office/drawing/2014/main" id="{CFFD11C3-4B7C-BF4F-BEFF-576F7A6A05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475266" y="7655652"/>
            <a:ext cx="1974567" cy="780792"/>
          </a:xfrm>
          <a:noFill/>
        </p:spPr>
        <p:txBody>
          <a:bodyPr anchor="ctr">
            <a:no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609585" indent="0">
              <a:buNone/>
              <a:defRPr sz="1800"/>
            </a:lvl2pPr>
            <a:lvl3pPr marL="1219170" indent="0">
              <a:buNone/>
              <a:defRPr sz="1800"/>
            </a:lvl3pPr>
            <a:lvl4pPr marL="1828755" indent="0">
              <a:buNone/>
              <a:defRPr sz="1800"/>
            </a:lvl4pPr>
            <a:lvl5pPr marL="2438339" indent="0">
              <a:buNone/>
              <a:defRPr sz="1800"/>
            </a:lvl5pPr>
          </a:lstStyle>
          <a:p>
            <a:pPr lvl="0"/>
            <a:r>
              <a:rPr lang="en-GB"/>
              <a:t>Year</a:t>
            </a:r>
            <a:endParaRPr lang="en-GB" dirty="0"/>
          </a:p>
        </p:txBody>
      </p:sp>
      <p:sp>
        <p:nvSpPr>
          <p:cNvPr id="54" name="Text Placeholder 51">
            <a:extLst>
              <a:ext uri="{FF2B5EF4-FFF2-40B4-BE49-F238E27FC236}">
                <a16:creationId xmlns:a16="http://schemas.microsoft.com/office/drawing/2014/main" id="{6FF47DEA-BF0A-5C4C-AAAA-F9C49562ED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66812" y="7655652"/>
            <a:ext cx="4487359" cy="780792"/>
          </a:xfrm>
          <a:noFill/>
        </p:spPr>
        <p:txBody>
          <a:bodyPr lIns="0" rIns="0" anchor="ctr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609585" indent="0">
              <a:buNone/>
              <a:defRPr sz="1800"/>
            </a:lvl2pPr>
            <a:lvl3pPr marL="1219170" indent="0">
              <a:buNone/>
              <a:defRPr sz="1800"/>
            </a:lvl3pPr>
            <a:lvl4pPr marL="1828755" indent="0">
              <a:buNone/>
              <a:defRPr sz="1800"/>
            </a:lvl4pPr>
            <a:lvl5pPr marL="2438339" indent="0">
              <a:buNone/>
              <a:defRPr sz="1800"/>
            </a:lvl5pPr>
          </a:lstStyle>
          <a:p>
            <a:pPr lvl="0"/>
            <a:r>
              <a:rPr lang="en-GB" dirty="0"/>
              <a:t>Insert additional text here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17BF04-AE77-4510-A57A-A4D8918446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3200" y="1647825"/>
            <a:ext cx="15102000" cy="5847800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lt-LT"/>
          </a:p>
        </p:txBody>
      </p:sp>
      <p:sp>
        <p:nvSpPr>
          <p:cNvPr id="64" name="Text Placeholder 49">
            <a:extLst>
              <a:ext uri="{FF2B5EF4-FFF2-40B4-BE49-F238E27FC236}">
                <a16:creationId xmlns:a16="http://schemas.microsoft.com/office/drawing/2014/main" id="{2D920830-E2B1-2D45-BCC9-B5EE496C1D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52" y="6181200"/>
            <a:ext cx="7556500" cy="243973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vert="horz" wrap="square" lIns="468000" tIns="396000" rIns="503999" bIns="396000" rtlCol="0" anchor="b">
            <a:spAutoFit/>
          </a:bodyPr>
          <a:lstStyle>
            <a:lvl1pPr marL="12700" marR="5080" indent="0" algn="l" defTabSz="914400" rtl="0" eaLnBrk="1" latinLnBrk="0" hangingPunct="1">
              <a:lnSpc>
                <a:spcPct val="116700"/>
              </a:lnSpc>
              <a:spcBef>
                <a:spcPts val="95"/>
              </a:spcBef>
              <a:buNone/>
              <a:defRPr lang="en-GB" sz="4800" kern="1200" dirty="0" smtClean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 marR="5080" lvl="0" algn="l" defTabSz="914400" rtl="0" eaLnBrk="1" latinLnBrk="0" hangingPunct="1">
              <a:lnSpc>
                <a:spcPct val="116700"/>
              </a:lnSpc>
              <a:spcBef>
                <a:spcPts val="95"/>
              </a:spcBef>
            </a:pPr>
            <a:r>
              <a:rPr lang="en-GB" dirty="0"/>
              <a:t>Insert your slide header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5AB776-7A32-40A4-8613-EAAA805E7E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5184"/>
          <a:stretch/>
        </p:blipFill>
        <p:spPr>
          <a:xfrm>
            <a:off x="578597" y="505374"/>
            <a:ext cx="1224802" cy="1143000"/>
          </a:xfrm>
          <a:prstGeom prst="rect">
            <a:avLst/>
          </a:prstGeom>
        </p:spPr>
      </p:pic>
      <p:sp>
        <p:nvSpPr>
          <p:cNvPr id="5" name="object 38">
            <a:extLst>
              <a:ext uri="{FF2B5EF4-FFF2-40B4-BE49-F238E27FC236}">
                <a16:creationId xmlns:a16="http://schemas.microsoft.com/office/drawing/2014/main" id="{549D6EDB-E44E-425B-AD3F-473E293B9DEB}"/>
              </a:ext>
            </a:extLst>
          </p:cNvPr>
          <p:cNvSpPr/>
          <p:nvPr userDrawn="1"/>
        </p:nvSpPr>
        <p:spPr>
          <a:xfrm>
            <a:off x="13279131" y="7495625"/>
            <a:ext cx="45719" cy="1122979"/>
          </a:xfrm>
          <a:custGeom>
            <a:avLst/>
            <a:gdLst/>
            <a:ahLst/>
            <a:cxnLst/>
            <a:rect l="l" t="t" r="r" b="b"/>
            <a:pathLst>
              <a:path h="1148079">
                <a:moveTo>
                  <a:pt x="0" y="0"/>
                </a:moveTo>
                <a:lnTo>
                  <a:pt x="0" y="1147876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1788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ue frame with title botto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6">
            <a:extLst>
              <a:ext uri="{FF2B5EF4-FFF2-40B4-BE49-F238E27FC236}">
                <a16:creationId xmlns:a16="http://schemas.microsoft.com/office/drawing/2014/main" id="{9E7880C2-FDA0-2F41-B446-73F75FADB3AE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7">
            <a:extLst>
              <a:ext uri="{FF2B5EF4-FFF2-40B4-BE49-F238E27FC236}">
                <a16:creationId xmlns:a16="http://schemas.microsoft.com/office/drawing/2014/main" id="{9AE7C9E1-FCE3-FD48-B343-14BDBA38950C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8">
            <a:extLst>
              <a:ext uri="{FF2B5EF4-FFF2-40B4-BE49-F238E27FC236}">
                <a16:creationId xmlns:a16="http://schemas.microsoft.com/office/drawing/2014/main" id="{B7626B19-A642-C146-B4EA-67E0BA794663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9">
            <a:extLst>
              <a:ext uri="{FF2B5EF4-FFF2-40B4-BE49-F238E27FC236}">
                <a16:creationId xmlns:a16="http://schemas.microsoft.com/office/drawing/2014/main" id="{0EFE4D31-8430-9D42-96B4-0F41B3531A9F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1">
            <a:extLst>
              <a:ext uri="{FF2B5EF4-FFF2-40B4-BE49-F238E27FC236}">
                <a16:creationId xmlns:a16="http://schemas.microsoft.com/office/drawing/2014/main" id="{1D666E7C-46FD-F344-B8FE-6CC9BB838C04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3">
            <a:extLst>
              <a:ext uri="{FF2B5EF4-FFF2-40B4-BE49-F238E27FC236}">
                <a16:creationId xmlns:a16="http://schemas.microsoft.com/office/drawing/2014/main" id="{F0F06BB6-6F95-2A4C-A61C-F8C8BD389AD5}"/>
              </a:ext>
            </a:extLst>
          </p:cNvPr>
          <p:cNvSpPr/>
          <p:nvPr userDrawn="1"/>
        </p:nvSpPr>
        <p:spPr>
          <a:xfrm>
            <a:off x="581769" y="1648374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5">
            <a:extLst>
              <a:ext uri="{FF2B5EF4-FFF2-40B4-BE49-F238E27FC236}">
                <a16:creationId xmlns:a16="http://schemas.microsoft.com/office/drawing/2014/main" id="{AC56BAB9-BB54-3F43-8F12-6DD393E23109}"/>
              </a:ext>
            </a:extLst>
          </p:cNvPr>
          <p:cNvSpPr/>
          <p:nvPr userDrawn="1"/>
        </p:nvSpPr>
        <p:spPr>
          <a:xfrm>
            <a:off x="572025" y="7495625"/>
            <a:ext cx="7543800" cy="0"/>
          </a:xfrm>
          <a:custGeom>
            <a:avLst/>
            <a:gdLst/>
            <a:ahLst/>
            <a:cxnLst/>
            <a:rect l="l" t="t" r="r" b="b"/>
            <a:pathLst>
              <a:path w="7543800">
                <a:moveTo>
                  <a:pt x="7543800" y="0"/>
                </a:moveTo>
                <a:lnTo>
                  <a:pt x="0" y="0"/>
                </a:lnTo>
              </a:path>
            </a:pathLst>
          </a:custGeom>
          <a:ln w="635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Text Placeholder 51">
            <a:extLst>
              <a:ext uri="{FF2B5EF4-FFF2-40B4-BE49-F238E27FC236}">
                <a16:creationId xmlns:a16="http://schemas.microsoft.com/office/drawing/2014/main" id="{CFFD11C3-4B7C-BF4F-BEFF-576F7A6A05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475266" y="7655652"/>
            <a:ext cx="1974567" cy="780792"/>
          </a:xfrm>
          <a:noFill/>
        </p:spPr>
        <p:txBody>
          <a:bodyPr anchor="ctr">
            <a:no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609585" indent="0">
              <a:buNone/>
              <a:defRPr sz="1800"/>
            </a:lvl2pPr>
            <a:lvl3pPr marL="1219170" indent="0">
              <a:buNone/>
              <a:defRPr sz="1800"/>
            </a:lvl3pPr>
            <a:lvl4pPr marL="1828755" indent="0">
              <a:buNone/>
              <a:defRPr sz="1800"/>
            </a:lvl4pPr>
            <a:lvl5pPr marL="2438339" indent="0">
              <a:buNone/>
              <a:defRPr sz="1800"/>
            </a:lvl5pPr>
          </a:lstStyle>
          <a:p>
            <a:pPr lvl="0"/>
            <a:r>
              <a:rPr lang="en-GB"/>
              <a:t>Year</a:t>
            </a:r>
            <a:endParaRPr lang="en-GB" dirty="0"/>
          </a:p>
        </p:txBody>
      </p:sp>
      <p:sp>
        <p:nvSpPr>
          <p:cNvPr id="54" name="Text Placeholder 51">
            <a:extLst>
              <a:ext uri="{FF2B5EF4-FFF2-40B4-BE49-F238E27FC236}">
                <a16:creationId xmlns:a16="http://schemas.microsoft.com/office/drawing/2014/main" id="{6FF47DEA-BF0A-5C4C-AAAA-F9C49562ED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66812" y="7655652"/>
            <a:ext cx="4487359" cy="780792"/>
          </a:xfrm>
          <a:noFill/>
        </p:spPr>
        <p:txBody>
          <a:bodyPr lIns="0" rIns="0" anchor="ctr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609585" indent="0">
              <a:buNone/>
              <a:defRPr sz="1800"/>
            </a:lvl2pPr>
            <a:lvl3pPr marL="1219170" indent="0">
              <a:buNone/>
              <a:defRPr sz="1800"/>
            </a:lvl3pPr>
            <a:lvl4pPr marL="1828755" indent="0">
              <a:buNone/>
              <a:defRPr sz="1800"/>
            </a:lvl4pPr>
            <a:lvl5pPr marL="2438339" indent="0">
              <a:buNone/>
              <a:defRPr sz="1800"/>
            </a:lvl5pPr>
          </a:lstStyle>
          <a:p>
            <a:pPr lvl="0"/>
            <a:r>
              <a:rPr lang="en-GB" dirty="0"/>
              <a:t>Insert additional text here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17BF04-AE77-4510-A57A-A4D8918446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3200" y="1647825"/>
            <a:ext cx="15102000" cy="5847800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lt-LT"/>
          </a:p>
        </p:txBody>
      </p:sp>
      <p:sp>
        <p:nvSpPr>
          <p:cNvPr id="64" name="Text Placeholder 49">
            <a:extLst>
              <a:ext uri="{FF2B5EF4-FFF2-40B4-BE49-F238E27FC236}">
                <a16:creationId xmlns:a16="http://schemas.microsoft.com/office/drawing/2014/main" id="{2D920830-E2B1-2D45-BCC9-B5EE496C1D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52" y="6181200"/>
            <a:ext cx="7556500" cy="243973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vert="horz" wrap="square" lIns="468000" tIns="396000" rIns="503999" bIns="396000" rtlCol="0" anchor="b">
            <a:spAutoFit/>
          </a:bodyPr>
          <a:lstStyle>
            <a:lvl1pPr marL="12700" marR="5080" indent="0" algn="l" defTabSz="914400" rtl="0" eaLnBrk="1" latinLnBrk="0" hangingPunct="1">
              <a:lnSpc>
                <a:spcPct val="116700"/>
              </a:lnSpc>
              <a:spcBef>
                <a:spcPts val="95"/>
              </a:spcBef>
              <a:buNone/>
              <a:defRPr lang="en-GB" sz="4800" kern="1200" dirty="0" smtClean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2700" marR="5080" lvl="0" algn="l" defTabSz="914400" rtl="0" eaLnBrk="1" latinLnBrk="0" hangingPunct="1">
              <a:lnSpc>
                <a:spcPct val="116700"/>
              </a:lnSpc>
              <a:spcBef>
                <a:spcPts val="95"/>
              </a:spcBef>
            </a:pPr>
            <a:r>
              <a:rPr lang="en-GB" dirty="0"/>
              <a:t>Insert your slide header here</a:t>
            </a:r>
          </a:p>
        </p:txBody>
      </p:sp>
      <p:sp>
        <p:nvSpPr>
          <p:cNvPr id="5" name="object 38">
            <a:extLst>
              <a:ext uri="{FF2B5EF4-FFF2-40B4-BE49-F238E27FC236}">
                <a16:creationId xmlns:a16="http://schemas.microsoft.com/office/drawing/2014/main" id="{549D6EDB-E44E-425B-AD3F-473E293B9DEB}"/>
              </a:ext>
            </a:extLst>
          </p:cNvPr>
          <p:cNvSpPr/>
          <p:nvPr userDrawn="1"/>
        </p:nvSpPr>
        <p:spPr>
          <a:xfrm>
            <a:off x="13279131" y="7495625"/>
            <a:ext cx="45719" cy="1122979"/>
          </a:xfrm>
          <a:custGeom>
            <a:avLst/>
            <a:gdLst/>
            <a:ahLst/>
            <a:cxnLst/>
            <a:rect l="l" t="t" r="r" b="b"/>
            <a:pathLst>
              <a:path h="1148079">
                <a:moveTo>
                  <a:pt x="0" y="0"/>
                </a:moveTo>
                <a:lnTo>
                  <a:pt x="0" y="1147876"/>
                </a:lnTo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6F4F59-4108-4BCB-95DA-D608CF0189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66"/>
          <a:stretch/>
        </p:blipFill>
        <p:spPr>
          <a:xfrm>
            <a:off x="578397" y="505373"/>
            <a:ext cx="1225004" cy="115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118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">
            <a:extLst>
              <a:ext uri="{FF2B5EF4-FFF2-40B4-BE49-F238E27FC236}">
                <a16:creationId xmlns:a16="http://schemas.microsoft.com/office/drawing/2014/main" id="{E4207C92-A305-4845-9B78-17D0260AA90D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>
            <a:extLst>
              <a:ext uri="{FF2B5EF4-FFF2-40B4-BE49-F238E27FC236}">
                <a16:creationId xmlns:a16="http://schemas.microsoft.com/office/drawing/2014/main" id="{F5CE716E-6136-7243-AA44-5BB430FFA1E6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6">
            <a:extLst>
              <a:ext uri="{FF2B5EF4-FFF2-40B4-BE49-F238E27FC236}">
                <a16:creationId xmlns:a16="http://schemas.microsoft.com/office/drawing/2014/main" id="{8B600510-D046-164C-B482-68E0ABE13215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7">
            <a:extLst>
              <a:ext uri="{FF2B5EF4-FFF2-40B4-BE49-F238E27FC236}">
                <a16:creationId xmlns:a16="http://schemas.microsoft.com/office/drawing/2014/main" id="{5FD588DE-BC51-B54F-91C1-D167EECF95FF}"/>
              </a:ext>
            </a:extLst>
          </p:cNvPr>
          <p:cNvSpPr/>
          <p:nvPr userDrawn="1"/>
        </p:nvSpPr>
        <p:spPr>
          <a:xfrm>
            <a:off x="585147" y="1083175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">
            <a:extLst>
              <a:ext uri="{FF2B5EF4-FFF2-40B4-BE49-F238E27FC236}">
                <a16:creationId xmlns:a16="http://schemas.microsoft.com/office/drawing/2014/main" id="{78173ABF-2090-A84A-B61E-7601C67A2C64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7D144B-6D77-BA46-8345-9345C1185D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610683"/>
            <a:ext cx="8077200" cy="412750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274EEDB-18F1-9A47-88F5-FFB280996E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39069" y="2934741"/>
            <a:ext cx="9465730" cy="1706361"/>
          </a:xfrm>
        </p:spPr>
        <p:txBody>
          <a:bodyPr>
            <a:noAutofit/>
          </a:bodyPr>
          <a:lstStyle>
            <a:lvl1pPr marL="0" indent="0" algn="ctr">
              <a:buNone/>
              <a:defRPr sz="5800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Insert header here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4B5141BB-BCB6-3E40-81BB-3E97BF7A5B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39069" y="5151639"/>
            <a:ext cx="9465730" cy="1706361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Insert </a:t>
            </a:r>
            <a:r>
              <a:rPr lang="en-GB" dirty="0" err="1"/>
              <a:t>suheader</a:t>
            </a:r>
            <a:r>
              <a:rPr lang="en-GB" dirty="0"/>
              <a:t> here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9F55E69F-1E14-EA4B-BBB1-69FD591DD2B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59193" y="8153401"/>
            <a:ext cx="14034728" cy="375060"/>
          </a:xfrm>
        </p:spPr>
        <p:txBody>
          <a:bodyPr lIns="0" tIns="0" rIns="0" bIns="0" anchor="b">
            <a:no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>
              <a:buNone/>
              <a:defRPr sz="1400"/>
            </a:lvl2pPr>
            <a:lvl3pPr marL="1219170" indent="0">
              <a:buNone/>
              <a:defRPr sz="1400"/>
            </a:lvl3pPr>
            <a:lvl4pPr marL="1828755" indent="0">
              <a:buNone/>
              <a:defRPr sz="1400"/>
            </a:lvl4pPr>
            <a:lvl5pPr marL="2438339" indent="0">
              <a:buNone/>
              <a:defRPr sz="1400"/>
            </a:lvl5pPr>
          </a:lstStyle>
          <a:p>
            <a:pPr lvl="0"/>
            <a:r>
              <a:rPr lang="en-GB" dirty="0"/>
              <a:t>Insert comment text here</a:t>
            </a: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CBC25640-EB58-0548-AE67-85CD6ADBD579}"/>
              </a:ext>
            </a:extLst>
          </p:cNvPr>
          <p:cNvSpPr txBox="1"/>
          <p:nvPr userDrawn="1"/>
        </p:nvSpPr>
        <p:spPr>
          <a:xfrm>
            <a:off x="15674026" y="8682499"/>
            <a:ext cx="5779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fld id="{8855D90C-1F13-A34D-9755-55939EFC991C}" type="slidenum">
              <a:rPr lang="x-none" sz="2400" smtClean="0">
                <a:solidFill>
                  <a:srgbClr val="00003B"/>
                </a:solidFill>
                <a:latin typeface="Verdana"/>
                <a:cs typeface="Verdana"/>
              </a:rPr>
              <a:pPr marL="12700"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400" dirty="0">
              <a:latin typeface="Verdana"/>
              <a:cs typeface="Verdana"/>
            </a:endParaRPr>
          </a:p>
        </p:txBody>
      </p:sp>
      <p:sp>
        <p:nvSpPr>
          <p:cNvPr id="2" name="object 8">
            <a:extLst>
              <a:ext uri="{FF2B5EF4-FFF2-40B4-BE49-F238E27FC236}">
                <a16:creationId xmlns:a16="http://schemas.microsoft.com/office/drawing/2014/main" id="{E97B9DAA-873D-4DB3-BFDC-B08BCE6811B5}"/>
              </a:ext>
            </a:extLst>
          </p:cNvPr>
          <p:cNvSpPr/>
          <p:nvPr userDrawn="1"/>
        </p:nvSpPr>
        <p:spPr>
          <a:xfrm>
            <a:off x="0" y="8019790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910181-2287-4CD7-BE94-8FFC9F6465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147" y="505374"/>
            <a:ext cx="577759" cy="5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9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">
            <a:extLst>
              <a:ext uri="{FF2B5EF4-FFF2-40B4-BE49-F238E27FC236}">
                <a16:creationId xmlns:a16="http://schemas.microsoft.com/office/drawing/2014/main" id="{E4207C92-A305-4845-9B78-17D0260AA90D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>
            <a:extLst>
              <a:ext uri="{FF2B5EF4-FFF2-40B4-BE49-F238E27FC236}">
                <a16:creationId xmlns:a16="http://schemas.microsoft.com/office/drawing/2014/main" id="{F5CE716E-6136-7243-AA44-5BB430FFA1E6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6">
            <a:extLst>
              <a:ext uri="{FF2B5EF4-FFF2-40B4-BE49-F238E27FC236}">
                <a16:creationId xmlns:a16="http://schemas.microsoft.com/office/drawing/2014/main" id="{8B600510-D046-164C-B482-68E0ABE13215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7">
            <a:extLst>
              <a:ext uri="{FF2B5EF4-FFF2-40B4-BE49-F238E27FC236}">
                <a16:creationId xmlns:a16="http://schemas.microsoft.com/office/drawing/2014/main" id="{5FD588DE-BC51-B54F-91C1-D167EECF95FF}"/>
              </a:ext>
            </a:extLst>
          </p:cNvPr>
          <p:cNvSpPr/>
          <p:nvPr userDrawn="1"/>
        </p:nvSpPr>
        <p:spPr>
          <a:xfrm>
            <a:off x="585147" y="1083175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">
            <a:extLst>
              <a:ext uri="{FF2B5EF4-FFF2-40B4-BE49-F238E27FC236}">
                <a16:creationId xmlns:a16="http://schemas.microsoft.com/office/drawing/2014/main" id="{78173ABF-2090-A84A-B61E-7601C67A2C64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7D144B-6D77-BA46-8345-9345C1185D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610683"/>
            <a:ext cx="8077200" cy="412750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CBC25640-EB58-0548-AE67-85CD6ADBD579}"/>
              </a:ext>
            </a:extLst>
          </p:cNvPr>
          <p:cNvSpPr txBox="1"/>
          <p:nvPr userDrawn="1"/>
        </p:nvSpPr>
        <p:spPr>
          <a:xfrm>
            <a:off x="15674026" y="8682499"/>
            <a:ext cx="5779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fld id="{8855D90C-1F13-A34D-9755-55939EFC991C}" type="slidenum">
              <a:rPr lang="x-none" sz="2400" smtClean="0">
                <a:solidFill>
                  <a:srgbClr val="00003B"/>
                </a:solidFill>
                <a:latin typeface="Verdana"/>
                <a:cs typeface="Verdana"/>
              </a:rPr>
              <a:pPr marL="12700"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400" dirty="0">
              <a:latin typeface="Verdana"/>
              <a:cs typeface="Verdana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0CC7E1-3C8C-41F5-A785-C80B6212AFE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62906" y="1295405"/>
            <a:ext cx="13940131" cy="7086592"/>
          </a:xfrm>
        </p:spPr>
        <p:txBody>
          <a:bodyPr anchor="ctr">
            <a:normAutofit/>
          </a:bodyPr>
          <a:lstStyle>
            <a:lvl1pPr marL="265113" indent="-265113">
              <a:spcBef>
                <a:spcPts val="2400"/>
              </a:spcBef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6CE08E-7C5C-4999-9C67-F9F055B0CA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147" y="505374"/>
            <a:ext cx="577759" cy="5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1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">
            <a:extLst>
              <a:ext uri="{FF2B5EF4-FFF2-40B4-BE49-F238E27FC236}">
                <a16:creationId xmlns:a16="http://schemas.microsoft.com/office/drawing/2014/main" id="{E4207C92-A305-4845-9B78-17D0260AA90D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>
            <a:extLst>
              <a:ext uri="{FF2B5EF4-FFF2-40B4-BE49-F238E27FC236}">
                <a16:creationId xmlns:a16="http://schemas.microsoft.com/office/drawing/2014/main" id="{F5CE716E-6136-7243-AA44-5BB430FFA1E6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6">
            <a:extLst>
              <a:ext uri="{FF2B5EF4-FFF2-40B4-BE49-F238E27FC236}">
                <a16:creationId xmlns:a16="http://schemas.microsoft.com/office/drawing/2014/main" id="{8B600510-D046-164C-B482-68E0ABE13215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7">
            <a:extLst>
              <a:ext uri="{FF2B5EF4-FFF2-40B4-BE49-F238E27FC236}">
                <a16:creationId xmlns:a16="http://schemas.microsoft.com/office/drawing/2014/main" id="{5FD588DE-BC51-B54F-91C1-D167EECF95FF}"/>
              </a:ext>
            </a:extLst>
          </p:cNvPr>
          <p:cNvSpPr/>
          <p:nvPr userDrawn="1"/>
        </p:nvSpPr>
        <p:spPr>
          <a:xfrm>
            <a:off x="585147" y="1083175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">
            <a:extLst>
              <a:ext uri="{FF2B5EF4-FFF2-40B4-BE49-F238E27FC236}">
                <a16:creationId xmlns:a16="http://schemas.microsoft.com/office/drawing/2014/main" id="{78173ABF-2090-A84A-B61E-7601C67A2C64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7D144B-6D77-BA46-8345-9345C1185D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610683"/>
            <a:ext cx="8077200" cy="412750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CBC25640-EB58-0548-AE67-85CD6ADBD579}"/>
              </a:ext>
            </a:extLst>
          </p:cNvPr>
          <p:cNvSpPr txBox="1"/>
          <p:nvPr userDrawn="1"/>
        </p:nvSpPr>
        <p:spPr>
          <a:xfrm>
            <a:off x="15674026" y="8682499"/>
            <a:ext cx="5779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fld id="{8855D90C-1F13-A34D-9755-55939EFC991C}" type="slidenum">
              <a:rPr lang="x-none" sz="2400" smtClean="0">
                <a:solidFill>
                  <a:srgbClr val="00003B"/>
                </a:solidFill>
                <a:latin typeface="Verdana"/>
                <a:cs typeface="Verdana"/>
              </a:rPr>
              <a:pPr marL="12700"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400" dirty="0">
              <a:latin typeface="Verdana"/>
              <a:cs typeface="Verdana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0CC7E1-3C8C-41F5-A785-C80B6212AFE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46270" y="1676399"/>
            <a:ext cx="14047693" cy="647698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6CE08E-7C5C-4999-9C67-F9F055B0CA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147" y="505374"/>
            <a:ext cx="577759" cy="5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1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ext + comme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">
            <a:extLst>
              <a:ext uri="{FF2B5EF4-FFF2-40B4-BE49-F238E27FC236}">
                <a16:creationId xmlns:a16="http://schemas.microsoft.com/office/drawing/2014/main" id="{E4207C92-A305-4845-9B78-17D0260AA90D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>
            <a:extLst>
              <a:ext uri="{FF2B5EF4-FFF2-40B4-BE49-F238E27FC236}">
                <a16:creationId xmlns:a16="http://schemas.microsoft.com/office/drawing/2014/main" id="{F5CE716E-6136-7243-AA44-5BB430FFA1E6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6">
            <a:extLst>
              <a:ext uri="{FF2B5EF4-FFF2-40B4-BE49-F238E27FC236}">
                <a16:creationId xmlns:a16="http://schemas.microsoft.com/office/drawing/2014/main" id="{8B600510-D046-164C-B482-68E0ABE13215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7">
            <a:extLst>
              <a:ext uri="{FF2B5EF4-FFF2-40B4-BE49-F238E27FC236}">
                <a16:creationId xmlns:a16="http://schemas.microsoft.com/office/drawing/2014/main" id="{5FD588DE-BC51-B54F-91C1-D167EECF95FF}"/>
              </a:ext>
            </a:extLst>
          </p:cNvPr>
          <p:cNvSpPr/>
          <p:nvPr userDrawn="1"/>
        </p:nvSpPr>
        <p:spPr>
          <a:xfrm>
            <a:off x="585147" y="1083175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">
            <a:extLst>
              <a:ext uri="{FF2B5EF4-FFF2-40B4-BE49-F238E27FC236}">
                <a16:creationId xmlns:a16="http://schemas.microsoft.com/office/drawing/2014/main" id="{78173ABF-2090-A84A-B61E-7601C67A2C64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7D144B-6D77-BA46-8345-9345C1185D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610683"/>
            <a:ext cx="8077200" cy="412750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9F55E69F-1E14-EA4B-BBB1-69FD591DD2B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6229" y="8099151"/>
            <a:ext cx="14047692" cy="429310"/>
          </a:xfrm>
        </p:spPr>
        <p:txBody>
          <a:bodyPr lIns="0" tIns="0" rIns="0" bIns="0" anchor="b">
            <a:no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>
              <a:buNone/>
              <a:defRPr sz="1400"/>
            </a:lvl2pPr>
            <a:lvl3pPr marL="1219170" indent="0">
              <a:buNone/>
              <a:defRPr sz="1400"/>
            </a:lvl3pPr>
            <a:lvl4pPr marL="1828755" indent="0">
              <a:buNone/>
              <a:defRPr sz="1400"/>
            </a:lvl4pPr>
            <a:lvl5pPr marL="2438339" indent="0">
              <a:buNone/>
              <a:defRPr sz="1400"/>
            </a:lvl5pPr>
          </a:lstStyle>
          <a:p>
            <a:pPr lvl="0"/>
            <a:r>
              <a:rPr lang="en-GB" dirty="0"/>
              <a:t>Insert comment text here</a:t>
            </a: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CBC25640-EB58-0548-AE67-85CD6ADBD579}"/>
              </a:ext>
            </a:extLst>
          </p:cNvPr>
          <p:cNvSpPr txBox="1"/>
          <p:nvPr userDrawn="1"/>
        </p:nvSpPr>
        <p:spPr>
          <a:xfrm>
            <a:off x="15674026" y="8682499"/>
            <a:ext cx="5779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fld id="{8855D90C-1F13-A34D-9755-55939EFC991C}" type="slidenum">
              <a:rPr lang="x-none" sz="2400" smtClean="0">
                <a:solidFill>
                  <a:srgbClr val="00003B"/>
                </a:solidFill>
                <a:latin typeface="Verdana"/>
                <a:cs typeface="Verdana"/>
              </a:rPr>
              <a:pPr marL="12700"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400" dirty="0">
              <a:latin typeface="Verdana"/>
              <a:cs typeface="Verdana"/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E0D9C24F-7D4F-44CE-A7AE-C8C15D27ECD8}"/>
              </a:ext>
            </a:extLst>
          </p:cNvPr>
          <p:cNvSpPr/>
          <p:nvPr userDrawn="1"/>
        </p:nvSpPr>
        <p:spPr>
          <a:xfrm>
            <a:off x="0" y="8019790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32CABE-9B52-4E84-B1D0-7C4F260554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147" y="505374"/>
            <a:ext cx="577759" cy="57780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AEDE870-38EC-46E7-A9A9-643A77C8104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46270" y="1676400"/>
            <a:ext cx="14047693" cy="5943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4074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Doubl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">
            <a:extLst>
              <a:ext uri="{FF2B5EF4-FFF2-40B4-BE49-F238E27FC236}">
                <a16:creationId xmlns:a16="http://schemas.microsoft.com/office/drawing/2014/main" id="{E4207C92-A305-4845-9B78-17D0260AA90D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>
            <a:extLst>
              <a:ext uri="{FF2B5EF4-FFF2-40B4-BE49-F238E27FC236}">
                <a16:creationId xmlns:a16="http://schemas.microsoft.com/office/drawing/2014/main" id="{F5CE716E-6136-7243-AA44-5BB430FFA1E6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6">
            <a:extLst>
              <a:ext uri="{FF2B5EF4-FFF2-40B4-BE49-F238E27FC236}">
                <a16:creationId xmlns:a16="http://schemas.microsoft.com/office/drawing/2014/main" id="{8B600510-D046-164C-B482-68E0ABE13215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7">
            <a:extLst>
              <a:ext uri="{FF2B5EF4-FFF2-40B4-BE49-F238E27FC236}">
                <a16:creationId xmlns:a16="http://schemas.microsoft.com/office/drawing/2014/main" id="{5FD588DE-BC51-B54F-91C1-D167EECF95FF}"/>
              </a:ext>
            </a:extLst>
          </p:cNvPr>
          <p:cNvSpPr/>
          <p:nvPr userDrawn="1"/>
        </p:nvSpPr>
        <p:spPr>
          <a:xfrm>
            <a:off x="585147" y="1083175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">
            <a:extLst>
              <a:ext uri="{FF2B5EF4-FFF2-40B4-BE49-F238E27FC236}">
                <a16:creationId xmlns:a16="http://schemas.microsoft.com/office/drawing/2014/main" id="{78173ABF-2090-A84A-B61E-7601C67A2C64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7D144B-6D77-BA46-8345-9345C1185D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199" y="610683"/>
            <a:ext cx="13466719" cy="412750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CBC25640-EB58-0548-AE67-85CD6ADBD579}"/>
              </a:ext>
            </a:extLst>
          </p:cNvPr>
          <p:cNvSpPr txBox="1"/>
          <p:nvPr userDrawn="1"/>
        </p:nvSpPr>
        <p:spPr>
          <a:xfrm>
            <a:off x="15674026" y="8682499"/>
            <a:ext cx="5779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fld id="{8855D90C-1F13-A34D-9755-55939EFC991C}" type="slidenum">
              <a:rPr lang="x-none" sz="2400" smtClean="0">
                <a:solidFill>
                  <a:srgbClr val="00003B"/>
                </a:solidFill>
                <a:latin typeface="Verdana"/>
                <a:cs typeface="Verdana"/>
              </a:rPr>
              <a:pPr marL="12700"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400" dirty="0">
              <a:latin typeface="Verdana"/>
              <a:cs typeface="Verdana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0CC7E1-3C8C-41F5-A785-C80B6212AFE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46270" y="2169838"/>
            <a:ext cx="14047693" cy="60597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310956B6-8F82-4873-9BBB-645862FE5365}"/>
              </a:ext>
            </a:extLst>
          </p:cNvPr>
          <p:cNvSpPr/>
          <p:nvPr userDrawn="1"/>
        </p:nvSpPr>
        <p:spPr>
          <a:xfrm>
            <a:off x="585147" y="1666874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6D22D6B5-1482-47DC-94CF-8E0B621A1A4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727199" y="1173391"/>
            <a:ext cx="13466719" cy="412750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74CA30-2008-499B-A6CF-036D4FA033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147" y="505374"/>
            <a:ext cx="577759" cy="5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Double Title + comme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">
            <a:extLst>
              <a:ext uri="{FF2B5EF4-FFF2-40B4-BE49-F238E27FC236}">
                <a16:creationId xmlns:a16="http://schemas.microsoft.com/office/drawing/2014/main" id="{E4207C92-A305-4845-9B78-17D0260AA90D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>
            <a:extLst>
              <a:ext uri="{FF2B5EF4-FFF2-40B4-BE49-F238E27FC236}">
                <a16:creationId xmlns:a16="http://schemas.microsoft.com/office/drawing/2014/main" id="{F5CE716E-6136-7243-AA44-5BB430FFA1E6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6">
            <a:extLst>
              <a:ext uri="{FF2B5EF4-FFF2-40B4-BE49-F238E27FC236}">
                <a16:creationId xmlns:a16="http://schemas.microsoft.com/office/drawing/2014/main" id="{8B600510-D046-164C-B482-68E0ABE13215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7">
            <a:extLst>
              <a:ext uri="{FF2B5EF4-FFF2-40B4-BE49-F238E27FC236}">
                <a16:creationId xmlns:a16="http://schemas.microsoft.com/office/drawing/2014/main" id="{5FD588DE-BC51-B54F-91C1-D167EECF95FF}"/>
              </a:ext>
            </a:extLst>
          </p:cNvPr>
          <p:cNvSpPr/>
          <p:nvPr userDrawn="1"/>
        </p:nvSpPr>
        <p:spPr>
          <a:xfrm>
            <a:off x="585147" y="1083175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">
            <a:extLst>
              <a:ext uri="{FF2B5EF4-FFF2-40B4-BE49-F238E27FC236}">
                <a16:creationId xmlns:a16="http://schemas.microsoft.com/office/drawing/2014/main" id="{78173ABF-2090-A84A-B61E-7601C67A2C64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7D144B-6D77-BA46-8345-9345C1185D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199" y="610683"/>
            <a:ext cx="13466719" cy="412750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9F55E69F-1E14-EA4B-BBB1-69FD591DD2B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6229" y="8099151"/>
            <a:ext cx="14047692" cy="429310"/>
          </a:xfrm>
        </p:spPr>
        <p:txBody>
          <a:bodyPr lIns="0" tIns="0" rIns="0" bIns="0" anchor="b">
            <a:no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>
              <a:buNone/>
              <a:defRPr sz="1400"/>
            </a:lvl2pPr>
            <a:lvl3pPr marL="1219170" indent="0">
              <a:buNone/>
              <a:defRPr sz="1400"/>
            </a:lvl3pPr>
            <a:lvl4pPr marL="1828755" indent="0">
              <a:buNone/>
              <a:defRPr sz="1400"/>
            </a:lvl4pPr>
            <a:lvl5pPr marL="2438339" indent="0">
              <a:buNone/>
              <a:defRPr sz="1400"/>
            </a:lvl5pPr>
          </a:lstStyle>
          <a:p>
            <a:pPr lvl="0"/>
            <a:r>
              <a:rPr lang="en-GB" dirty="0"/>
              <a:t>Insert comment text here</a:t>
            </a: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CBC25640-EB58-0548-AE67-85CD6ADBD579}"/>
              </a:ext>
            </a:extLst>
          </p:cNvPr>
          <p:cNvSpPr txBox="1"/>
          <p:nvPr userDrawn="1"/>
        </p:nvSpPr>
        <p:spPr>
          <a:xfrm>
            <a:off x="15674026" y="8682499"/>
            <a:ext cx="5779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fld id="{8855D90C-1F13-A34D-9755-55939EFC991C}" type="slidenum">
              <a:rPr lang="x-none" sz="2400" smtClean="0">
                <a:solidFill>
                  <a:srgbClr val="00003B"/>
                </a:solidFill>
                <a:latin typeface="Verdana"/>
                <a:cs typeface="Verdana"/>
              </a:rPr>
              <a:pPr marL="12700"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400" dirty="0">
              <a:latin typeface="Verdana"/>
              <a:cs typeface="Verdana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0CC7E1-3C8C-41F5-A785-C80B6212AFE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46270" y="2169839"/>
            <a:ext cx="14047693" cy="545016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E0D9C24F-7D4F-44CE-A7AE-C8C15D27ECD8}"/>
              </a:ext>
            </a:extLst>
          </p:cNvPr>
          <p:cNvSpPr/>
          <p:nvPr userDrawn="1"/>
        </p:nvSpPr>
        <p:spPr>
          <a:xfrm>
            <a:off x="0" y="8019790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310956B6-8F82-4873-9BBB-645862FE5365}"/>
              </a:ext>
            </a:extLst>
          </p:cNvPr>
          <p:cNvSpPr/>
          <p:nvPr userDrawn="1"/>
        </p:nvSpPr>
        <p:spPr>
          <a:xfrm>
            <a:off x="585147" y="1666874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6D22D6B5-1482-47DC-94CF-8E0B621A1A4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727199" y="1173391"/>
            <a:ext cx="13466719" cy="412750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DCC39E-807F-45ED-ADA9-1DFCF346A6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147" y="505374"/>
            <a:ext cx="577759" cy="5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46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">
            <a:extLst>
              <a:ext uri="{FF2B5EF4-FFF2-40B4-BE49-F238E27FC236}">
                <a16:creationId xmlns:a16="http://schemas.microsoft.com/office/drawing/2014/main" id="{E4207C92-A305-4845-9B78-17D0260AA90D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>
            <a:extLst>
              <a:ext uri="{FF2B5EF4-FFF2-40B4-BE49-F238E27FC236}">
                <a16:creationId xmlns:a16="http://schemas.microsoft.com/office/drawing/2014/main" id="{F5CE716E-6136-7243-AA44-5BB430FFA1E6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6">
            <a:extLst>
              <a:ext uri="{FF2B5EF4-FFF2-40B4-BE49-F238E27FC236}">
                <a16:creationId xmlns:a16="http://schemas.microsoft.com/office/drawing/2014/main" id="{8B600510-D046-164C-B482-68E0ABE13215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7">
            <a:extLst>
              <a:ext uri="{FF2B5EF4-FFF2-40B4-BE49-F238E27FC236}">
                <a16:creationId xmlns:a16="http://schemas.microsoft.com/office/drawing/2014/main" id="{5FD588DE-BC51-B54F-91C1-D167EECF95FF}"/>
              </a:ext>
            </a:extLst>
          </p:cNvPr>
          <p:cNvSpPr/>
          <p:nvPr userDrawn="1"/>
        </p:nvSpPr>
        <p:spPr>
          <a:xfrm>
            <a:off x="585147" y="1083175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">
            <a:extLst>
              <a:ext uri="{FF2B5EF4-FFF2-40B4-BE49-F238E27FC236}">
                <a16:creationId xmlns:a16="http://schemas.microsoft.com/office/drawing/2014/main" id="{78173ABF-2090-A84A-B61E-7601C67A2C64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7D144B-6D77-BA46-8345-9345C1185D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610683"/>
            <a:ext cx="8077200" cy="412750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274EEDB-18F1-9A47-88F5-FFB280996E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39069" y="3713249"/>
            <a:ext cx="9465730" cy="2265689"/>
          </a:xfrm>
        </p:spPr>
        <p:txBody>
          <a:bodyPr anchor="ctr">
            <a:no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7200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Insert header</a:t>
            </a:r>
            <a:br>
              <a:rPr lang="en-GB" dirty="0"/>
            </a:br>
            <a:r>
              <a:rPr lang="en-GB" dirty="0"/>
              <a:t>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7C5F82-7FFE-4E3E-8F23-4D8E718553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147" y="505374"/>
            <a:ext cx="577759" cy="5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954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">
            <a:extLst>
              <a:ext uri="{FF2B5EF4-FFF2-40B4-BE49-F238E27FC236}">
                <a16:creationId xmlns:a16="http://schemas.microsoft.com/office/drawing/2014/main" id="{E4207C92-A305-4845-9B78-17D0260AA90D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>
            <a:extLst>
              <a:ext uri="{FF2B5EF4-FFF2-40B4-BE49-F238E27FC236}">
                <a16:creationId xmlns:a16="http://schemas.microsoft.com/office/drawing/2014/main" id="{F5CE716E-6136-7243-AA44-5BB430FFA1E6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6">
            <a:extLst>
              <a:ext uri="{FF2B5EF4-FFF2-40B4-BE49-F238E27FC236}">
                <a16:creationId xmlns:a16="http://schemas.microsoft.com/office/drawing/2014/main" id="{8B600510-D046-164C-B482-68E0ABE13215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7">
            <a:extLst>
              <a:ext uri="{FF2B5EF4-FFF2-40B4-BE49-F238E27FC236}">
                <a16:creationId xmlns:a16="http://schemas.microsoft.com/office/drawing/2014/main" id="{5FD588DE-BC51-B54F-91C1-D167EECF95FF}"/>
              </a:ext>
            </a:extLst>
          </p:cNvPr>
          <p:cNvSpPr/>
          <p:nvPr userDrawn="1"/>
        </p:nvSpPr>
        <p:spPr>
          <a:xfrm>
            <a:off x="585147" y="1083175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">
            <a:extLst>
              <a:ext uri="{FF2B5EF4-FFF2-40B4-BE49-F238E27FC236}">
                <a16:creationId xmlns:a16="http://schemas.microsoft.com/office/drawing/2014/main" id="{78173ABF-2090-A84A-B61E-7601C67A2C64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7D144B-6D77-BA46-8345-9345C1185D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610683"/>
            <a:ext cx="8077200" cy="412750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274EEDB-18F1-9A47-88F5-FFB280996E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39069" y="3713249"/>
            <a:ext cx="9465730" cy="2265689"/>
          </a:xfrm>
        </p:spPr>
        <p:txBody>
          <a:bodyPr anchor="ctr">
            <a:no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7200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Insert header</a:t>
            </a:r>
            <a:br>
              <a:rPr lang="en-GB" dirty="0"/>
            </a:br>
            <a:r>
              <a:rPr lang="en-GB" dirty="0"/>
              <a:t>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EF8C66-8204-419B-9A67-F7B069E7F5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147" y="505374"/>
            <a:ext cx="577759" cy="5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650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">
            <a:extLst>
              <a:ext uri="{FF2B5EF4-FFF2-40B4-BE49-F238E27FC236}">
                <a16:creationId xmlns:a16="http://schemas.microsoft.com/office/drawing/2014/main" id="{E4207C92-A305-4845-9B78-17D0260AA90D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>
            <a:extLst>
              <a:ext uri="{FF2B5EF4-FFF2-40B4-BE49-F238E27FC236}">
                <a16:creationId xmlns:a16="http://schemas.microsoft.com/office/drawing/2014/main" id="{F5CE716E-6136-7243-AA44-5BB430FFA1E6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6">
            <a:extLst>
              <a:ext uri="{FF2B5EF4-FFF2-40B4-BE49-F238E27FC236}">
                <a16:creationId xmlns:a16="http://schemas.microsoft.com/office/drawing/2014/main" id="{8B600510-D046-164C-B482-68E0ABE13215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7">
            <a:extLst>
              <a:ext uri="{FF2B5EF4-FFF2-40B4-BE49-F238E27FC236}">
                <a16:creationId xmlns:a16="http://schemas.microsoft.com/office/drawing/2014/main" id="{5FD588DE-BC51-B54F-91C1-D167EECF95FF}"/>
              </a:ext>
            </a:extLst>
          </p:cNvPr>
          <p:cNvSpPr/>
          <p:nvPr userDrawn="1"/>
        </p:nvSpPr>
        <p:spPr>
          <a:xfrm>
            <a:off x="585147" y="1083175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">
            <a:extLst>
              <a:ext uri="{FF2B5EF4-FFF2-40B4-BE49-F238E27FC236}">
                <a16:creationId xmlns:a16="http://schemas.microsoft.com/office/drawing/2014/main" id="{78173ABF-2090-A84A-B61E-7601C67A2C64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7D144B-6D77-BA46-8345-9345C1185D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610683"/>
            <a:ext cx="8077200" cy="412750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274EEDB-18F1-9A47-88F5-FFB280996E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39069" y="3713249"/>
            <a:ext cx="9465730" cy="2265689"/>
          </a:xfrm>
        </p:spPr>
        <p:txBody>
          <a:bodyPr anchor="ctr">
            <a:no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7200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Insert header</a:t>
            </a:r>
            <a:br>
              <a:rPr lang="en-GB" dirty="0"/>
            </a:br>
            <a:r>
              <a:rPr lang="en-GB" dirty="0"/>
              <a:t>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741083-D33A-4DBA-847C-94AE9B347B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147" y="505374"/>
            <a:ext cx="577759" cy="5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79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Picture +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777EF4-6DA8-6640-8135-9907E0DDEAF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85148" y="1082792"/>
            <a:ext cx="6410322" cy="693699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x-none" dirty="0"/>
          </a:p>
        </p:txBody>
      </p:sp>
      <p:sp>
        <p:nvSpPr>
          <p:cNvPr id="31" name="object 3">
            <a:extLst>
              <a:ext uri="{FF2B5EF4-FFF2-40B4-BE49-F238E27FC236}">
                <a16:creationId xmlns:a16="http://schemas.microsoft.com/office/drawing/2014/main" id="{E4207C92-A305-4845-9B78-17D0260AA90D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>
            <a:extLst>
              <a:ext uri="{FF2B5EF4-FFF2-40B4-BE49-F238E27FC236}">
                <a16:creationId xmlns:a16="http://schemas.microsoft.com/office/drawing/2014/main" id="{F5CE716E-6136-7243-AA44-5BB430FFA1E6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6">
            <a:extLst>
              <a:ext uri="{FF2B5EF4-FFF2-40B4-BE49-F238E27FC236}">
                <a16:creationId xmlns:a16="http://schemas.microsoft.com/office/drawing/2014/main" id="{8B600510-D046-164C-B482-68E0ABE13215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7">
            <a:extLst>
              <a:ext uri="{FF2B5EF4-FFF2-40B4-BE49-F238E27FC236}">
                <a16:creationId xmlns:a16="http://schemas.microsoft.com/office/drawing/2014/main" id="{5FD588DE-BC51-B54F-91C1-D167EECF95FF}"/>
              </a:ext>
            </a:extLst>
          </p:cNvPr>
          <p:cNvSpPr/>
          <p:nvPr userDrawn="1"/>
        </p:nvSpPr>
        <p:spPr>
          <a:xfrm>
            <a:off x="585147" y="1083175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">
            <a:extLst>
              <a:ext uri="{FF2B5EF4-FFF2-40B4-BE49-F238E27FC236}">
                <a16:creationId xmlns:a16="http://schemas.microsoft.com/office/drawing/2014/main" id="{78173ABF-2090-A84A-B61E-7601C67A2C64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7D144B-6D77-BA46-8345-9345C1185D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610683"/>
            <a:ext cx="8077200" cy="412750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274EEDB-18F1-9A47-88F5-FFB280996E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1799" y="2934741"/>
            <a:ext cx="6705599" cy="1706361"/>
          </a:xfrm>
        </p:spPr>
        <p:txBody>
          <a:bodyPr>
            <a:noAutofit/>
          </a:bodyPr>
          <a:lstStyle>
            <a:lvl1pPr marL="0" indent="0" algn="ctr">
              <a:buNone/>
              <a:defRPr sz="5800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Insert header here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4B5141BB-BCB6-3E40-81BB-3E97BF7A5B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51799" y="4944163"/>
            <a:ext cx="6705599" cy="1706361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Insert </a:t>
            </a:r>
            <a:r>
              <a:rPr lang="en-GB" dirty="0" err="1"/>
              <a:t>suheader</a:t>
            </a:r>
            <a:r>
              <a:rPr lang="en-GB" dirty="0"/>
              <a:t> here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9F55E69F-1E14-EA4B-BBB1-69FD591DD2B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59191" y="8153401"/>
            <a:ext cx="14034729" cy="375060"/>
          </a:xfrm>
        </p:spPr>
        <p:txBody>
          <a:bodyPr lIns="0" tIns="0" rIns="0" bIns="0" anchor="b">
            <a:norm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>
              <a:buNone/>
              <a:defRPr sz="1400"/>
            </a:lvl2pPr>
            <a:lvl3pPr marL="1219170" indent="0">
              <a:buNone/>
              <a:defRPr sz="1400"/>
            </a:lvl3pPr>
            <a:lvl4pPr marL="1828755" indent="0">
              <a:buNone/>
              <a:defRPr sz="1400"/>
            </a:lvl4pPr>
            <a:lvl5pPr marL="2438339" indent="0">
              <a:buNone/>
              <a:defRPr sz="1400"/>
            </a:lvl5pPr>
          </a:lstStyle>
          <a:p>
            <a:pPr lvl="0"/>
            <a:r>
              <a:rPr lang="en-GB" dirty="0"/>
              <a:t>Insert comment text here</a:t>
            </a: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CBC25640-EB58-0548-AE67-85CD6ADBD579}"/>
              </a:ext>
            </a:extLst>
          </p:cNvPr>
          <p:cNvSpPr txBox="1"/>
          <p:nvPr userDrawn="1"/>
        </p:nvSpPr>
        <p:spPr>
          <a:xfrm>
            <a:off x="15674026" y="8682499"/>
            <a:ext cx="5779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fld id="{8855D90C-1F13-A34D-9755-55939EFC991C}" type="slidenum">
              <a:rPr lang="x-none" sz="2400" smtClean="0">
                <a:solidFill>
                  <a:srgbClr val="00003B"/>
                </a:solidFill>
                <a:latin typeface="Verdana"/>
                <a:cs typeface="Verdana"/>
              </a:rPr>
              <a:pPr marL="12700"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400" dirty="0">
              <a:latin typeface="Verdana"/>
              <a:cs typeface="Verdana"/>
            </a:endParaRPr>
          </a:p>
        </p:txBody>
      </p:sp>
      <p:sp>
        <p:nvSpPr>
          <p:cNvPr id="2" name="object 8">
            <a:extLst>
              <a:ext uri="{FF2B5EF4-FFF2-40B4-BE49-F238E27FC236}">
                <a16:creationId xmlns:a16="http://schemas.microsoft.com/office/drawing/2014/main" id="{7BE3816A-24AE-4FD3-A5D4-BD0B977C5837}"/>
              </a:ext>
            </a:extLst>
          </p:cNvPr>
          <p:cNvSpPr/>
          <p:nvPr userDrawn="1"/>
        </p:nvSpPr>
        <p:spPr>
          <a:xfrm>
            <a:off x="0" y="8019790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626007-D50E-42B4-A06D-0FA9B9B6FA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147" y="505374"/>
            <a:ext cx="577759" cy="5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795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Picture +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777EF4-6DA8-6640-8135-9907E0DDEAF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85148" y="1082792"/>
            <a:ext cx="6410322" cy="693699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x-none" dirty="0"/>
          </a:p>
        </p:txBody>
      </p:sp>
      <p:sp>
        <p:nvSpPr>
          <p:cNvPr id="31" name="object 3">
            <a:extLst>
              <a:ext uri="{FF2B5EF4-FFF2-40B4-BE49-F238E27FC236}">
                <a16:creationId xmlns:a16="http://schemas.microsoft.com/office/drawing/2014/main" id="{E4207C92-A305-4845-9B78-17D0260AA90D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>
            <a:extLst>
              <a:ext uri="{FF2B5EF4-FFF2-40B4-BE49-F238E27FC236}">
                <a16:creationId xmlns:a16="http://schemas.microsoft.com/office/drawing/2014/main" id="{F5CE716E-6136-7243-AA44-5BB430FFA1E6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6">
            <a:extLst>
              <a:ext uri="{FF2B5EF4-FFF2-40B4-BE49-F238E27FC236}">
                <a16:creationId xmlns:a16="http://schemas.microsoft.com/office/drawing/2014/main" id="{8B600510-D046-164C-B482-68E0ABE13215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7">
            <a:extLst>
              <a:ext uri="{FF2B5EF4-FFF2-40B4-BE49-F238E27FC236}">
                <a16:creationId xmlns:a16="http://schemas.microsoft.com/office/drawing/2014/main" id="{5FD588DE-BC51-B54F-91C1-D167EECF95FF}"/>
              </a:ext>
            </a:extLst>
          </p:cNvPr>
          <p:cNvSpPr/>
          <p:nvPr userDrawn="1"/>
        </p:nvSpPr>
        <p:spPr>
          <a:xfrm>
            <a:off x="585147" y="1083175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">
            <a:extLst>
              <a:ext uri="{FF2B5EF4-FFF2-40B4-BE49-F238E27FC236}">
                <a16:creationId xmlns:a16="http://schemas.microsoft.com/office/drawing/2014/main" id="{78173ABF-2090-A84A-B61E-7601C67A2C64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7D144B-6D77-BA46-8345-9345C1185D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610683"/>
            <a:ext cx="8077200" cy="412750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9F55E69F-1E14-EA4B-BBB1-69FD591DD2B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59191" y="8153401"/>
            <a:ext cx="14034729" cy="375060"/>
          </a:xfrm>
        </p:spPr>
        <p:txBody>
          <a:bodyPr lIns="0" tIns="0" rIns="0" bIns="0" anchor="b">
            <a:norm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>
              <a:buNone/>
              <a:defRPr sz="1400"/>
            </a:lvl2pPr>
            <a:lvl3pPr marL="1219170" indent="0">
              <a:buNone/>
              <a:defRPr sz="1400"/>
            </a:lvl3pPr>
            <a:lvl4pPr marL="1828755" indent="0">
              <a:buNone/>
              <a:defRPr sz="1400"/>
            </a:lvl4pPr>
            <a:lvl5pPr marL="2438339" indent="0">
              <a:buNone/>
              <a:defRPr sz="1400"/>
            </a:lvl5pPr>
          </a:lstStyle>
          <a:p>
            <a:pPr lvl="0"/>
            <a:r>
              <a:rPr lang="en-GB" dirty="0"/>
              <a:t>Insert comment text here</a:t>
            </a: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CBC25640-EB58-0548-AE67-85CD6ADBD579}"/>
              </a:ext>
            </a:extLst>
          </p:cNvPr>
          <p:cNvSpPr txBox="1"/>
          <p:nvPr userDrawn="1"/>
        </p:nvSpPr>
        <p:spPr>
          <a:xfrm>
            <a:off x="15674026" y="8682499"/>
            <a:ext cx="5779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fld id="{8855D90C-1F13-A34D-9755-55939EFC991C}" type="slidenum">
              <a:rPr lang="x-none" sz="2400" smtClean="0">
                <a:solidFill>
                  <a:srgbClr val="00003B"/>
                </a:solidFill>
                <a:latin typeface="Verdana"/>
                <a:cs typeface="Verdana"/>
              </a:rPr>
              <a:pPr marL="12700"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400" dirty="0">
              <a:latin typeface="Verdana"/>
              <a:cs typeface="Verdana"/>
            </a:endParaRPr>
          </a:p>
        </p:txBody>
      </p:sp>
      <p:sp>
        <p:nvSpPr>
          <p:cNvPr id="2" name="object 8">
            <a:extLst>
              <a:ext uri="{FF2B5EF4-FFF2-40B4-BE49-F238E27FC236}">
                <a16:creationId xmlns:a16="http://schemas.microsoft.com/office/drawing/2014/main" id="{7BE3816A-24AE-4FD3-A5D4-BD0B977C5837}"/>
              </a:ext>
            </a:extLst>
          </p:cNvPr>
          <p:cNvSpPr/>
          <p:nvPr userDrawn="1"/>
        </p:nvSpPr>
        <p:spPr>
          <a:xfrm>
            <a:off x="0" y="8019790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626007-D50E-42B4-A06D-0FA9B9B6FA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147" y="505374"/>
            <a:ext cx="577759" cy="57780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CC71C5-F8D4-4EBD-A66B-74F9D3F874C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485524" y="1601233"/>
            <a:ext cx="7708392" cy="5896131"/>
          </a:xfrm>
        </p:spPr>
        <p:txBody>
          <a:bodyPr anchor="ctr"/>
          <a:lstStyle>
            <a:lvl1pPr marL="265113" indent="-265113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4478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">
            <a:extLst>
              <a:ext uri="{FF2B5EF4-FFF2-40B4-BE49-F238E27FC236}">
                <a16:creationId xmlns:a16="http://schemas.microsoft.com/office/drawing/2014/main" id="{E4207C92-A305-4845-9B78-17D0260AA90D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>
            <a:extLst>
              <a:ext uri="{FF2B5EF4-FFF2-40B4-BE49-F238E27FC236}">
                <a16:creationId xmlns:a16="http://schemas.microsoft.com/office/drawing/2014/main" id="{F5CE716E-6136-7243-AA44-5BB430FFA1E6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6">
            <a:extLst>
              <a:ext uri="{FF2B5EF4-FFF2-40B4-BE49-F238E27FC236}">
                <a16:creationId xmlns:a16="http://schemas.microsoft.com/office/drawing/2014/main" id="{8B600510-D046-164C-B482-68E0ABE13215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7">
            <a:extLst>
              <a:ext uri="{FF2B5EF4-FFF2-40B4-BE49-F238E27FC236}">
                <a16:creationId xmlns:a16="http://schemas.microsoft.com/office/drawing/2014/main" id="{5FD588DE-BC51-B54F-91C1-D167EECF95FF}"/>
              </a:ext>
            </a:extLst>
          </p:cNvPr>
          <p:cNvSpPr/>
          <p:nvPr userDrawn="1"/>
        </p:nvSpPr>
        <p:spPr>
          <a:xfrm>
            <a:off x="585147" y="1083175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">
            <a:extLst>
              <a:ext uri="{FF2B5EF4-FFF2-40B4-BE49-F238E27FC236}">
                <a16:creationId xmlns:a16="http://schemas.microsoft.com/office/drawing/2014/main" id="{78173ABF-2090-A84A-B61E-7601C67A2C64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7D144B-6D77-BA46-8345-9345C1185D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610683"/>
            <a:ext cx="8077200" cy="412750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9F55E69F-1E14-EA4B-BBB1-69FD591DD2B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59193" y="8153401"/>
            <a:ext cx="14034728" cy="375060"/>
          </a:xfrm>
        </p:spPr>
        <p:txBody>
          <a:bodyPr lIns="0" tIns="0" rIns="0" bIns="0" anchor="b">
            <a:norm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>
              <a:buNone/>
              <a:defRPr sz="1400"/>
            </a:lvl2pPr>
            <a:lvl3pPr marL="1219170" indent="0">
              <a:buNone/>
              <a:defRPr sz="1400"/>
            </a:lvl3pPr>
            <a:lvl4pPr marL="1828755" indent="0">
              <a:buNone/>
              <a:defRPr sz="1400"/>
            </a:lvl4pPr>
            <a:lvl5pPr marL="2438339" indent="0">
              <a:buNone/>
              <a:defRPr sz="1400"/>
            </a:lvl5pPr>
          </a:lstStyle>
          <a:p>
            <a:pPr lvl="0"/>
            <a:r>
              <a:rPr lang="en-GB" dirty="0"/>
              <a:t>Insert comment text here</a:t>
            </a: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CBC25640-EB58-0548-AE67-85CD6ADBD579}"/>
              </a:ext>
            </a:extLst>
          </p:cNvPr>
          <p:cNvSpPr txBox="1"/>
          <p:nvPr userDrawn="1"/>
        </p:nvSpPr>
        <p:spPr>
          <a:xfrm>
            <a:off x="15674026" y="8682499"/>
            <a:ext cx="5779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fld id="{8855D90C-1F13-A34D-9755-55939EFC991C}" type="slidenum">
              <a:rPr lang="x-none" sz="2400" smtClean="0">
                <a:solidFill>
                  <a:srgbClr val="00003B"/>
                </a:solidFill>
                <a:latin typeface="Verdana"/>
                <a:cs typeface="Verdana"/>
              </a:rPr>
              <a:pPr marL="12700"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400" dirty="0">
              <a:latin typeface="Verdana"/>
              <a:cs typeface="Verdana"/>
            </a:endParaRP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4ADE6626-5478-A741-899C-7521A6C2F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39069" y="2934741"/>
            <a:ext cx="9465730" cy="2094453"/>
          </a:xfrm>
        </p:spPr>
        <p:txBody>
          <a:bodyPr>
            <a:noAutofit/>
          </a:bodyPr>
          <a:lstStyle>
            <a:lvl1pPr marL="0" indent="0" algn="ctr">
              <a:buNone/>
              <a:defRPr sz="18000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00 %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84671F5-E223-FF43-A35C-6E82ADBC0E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39069" y="5532639"/>
            <a:ext cx="9465730" cy="1706361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Insert </a:t>
            </a:r>
            <a:r>
              <a:rPr lang="en-GB" dirty="0" err="1"/>
              <a:t>suheader</a:t>
            </a:r>
            <a:r>
              <a:rPr lang="en-GB" dirty="0"/>
              <a:t> here</a:t>
            </a:r>
          </a:p>
        </p:txBody>
      </p:sp>
      <p:sp>
        <p:nvSpPr>
          <p:cNvPr id="2" name="object 8">
            <a:extLst>
              <a:ext uri="{FF2B5EF4-FFF2-40B4-BE49-F238E27FC236}">
                <a16:creationId xmlns:a16="http://schemas.microsoft.com/office/drawing/2014/main" id="{0D66312A-30EF-4436-8214-DBC16E96519C}"/>
              </a:ext>
            </a:extLst>
          </p:cNvPr>
          <p:cNvSpPr/>
          <p:nvPr userDrawn="1"/>
        </p:nvSpPr>
        <p:spPr>
          <a:xfrm>
            <a:off x="0" y="8019790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B29FC3-E8FD-4685-B5C7-FA2AF97F0C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147" y="505374"/>
            <a:ext cx="577759" cy="5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27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ext+Comme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">
            <a:extLst>
              <a:ext uri="{FF2B5EF4-FFF2-40B4-BE49-F238E27FC236}">
                <a16:creationId xmlns:a16="http://schemas.microsoft.com/office/drawing/2014/main" id="{E4207C92-A305-4845-9B78-17D0260AA90D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>
            <a:extLst>
              <a:ext uri="{FF2B5EF4-FFF2-40B4-BE49-F238E27FC236}">
                <a16:creationId xmlns:a16="http://schemas.microsoft.com/office/drawing/2014/main" id="{F5CE716E-6136-7243-AA44-5BB430FFA1E6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6">
            <a:extLst>
              <a:ext uri="{FF2B5EF4-FFF2-40B4-BE49-F238E27FC236}">
                <a16:creationId xmlns:a16="http://schemas.microsoft.com/office/drawing/2014/main" id="{8B600510-D046-164C-B482-68E0ABE13215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7">
            <a:extLst>
              <a:ext uri="{FF2B5EF4-FFF2-40B4-BE49-F238E27FC236}">
                <a16:creationId xmlns:a16="http://schemas.microsoft.com/office/drawing/2014/main" id="{5FD588DE-BC51-B54F-91C1-D167EECF95FF}"/>
              </a:ext>
            </a:extLst>
          </p:cNvPr>
          <p:cNvSpPr/>
          <p:nvPr userDrawn="1"/>
        </p:nvSpPr>
        <p:spPr>
          <a:xfrm>
            <a:off x="585147" y="1083175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">
            <a:extLst>
              <a:ext uri="{FF2B5EF4-FFF2-40B4-BE49-F238E27FC236}">
                <a16:creationId xmlns:a16="http://schemas.microsoft.com/office/drawing/2014/main" id="{78173ABF-2090-A84A-B61E-7601C67A2C64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7D144B-6D77-BA46-8345-9345C1185D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610683"/>
            <a:ext cx="8077200" cy="412750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9F55E69F-1E14-EA4B-BBB1-69FD591DD2B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6229" y="8099151"/>
            <a:ext cx="14047692" cy="429310"/>
          </a:xfrm>
        </p:spPr>
        <p:txBody>
          <a:bodyPr lIns="0" tIns="0" rIns="0" bIns="0" anchor="b">
            <a:no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>
              <a:buNone/>
              <a:defRPr sz="1400"/>
            </a:lvl2pPr>
            <a:lvl3pPr marL="1219170" indent="0">
              <a:buNone/>
              <a:defRPr sz="1400"/>
            </a:lvl3pPr>
            <a:lvl4pPr marL="1828755" indent="0">
              <a:buNone/>
              <a:defRPr sz="1400"/>
            </a:lvl4pPr>
            <a:lvl5pPr marL="2438339" indent="0">
              <a:buNone/>
              <a:defRPr sz="1400"/>
            </a:lvl5pPr>
          </a:lstStyle>
          <a:p>
            <a:pPr lvl="0"/>
            <a:r>
              <a:rPr lang="en-GB" dirty="0"/>
              <a:t>Insert comment text here</a:t>
            </a: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CBC25640-EB58-0548-AE67-85CD6ADBD579}"/>
              </a:ext>
            </a:extLst>
          </p:cNvPr>
          <p:cNvSpPr txBox="1"/>
          <p:nvPr userDrawn="1"/>
        </p:nvSpPr>
        <p:spPr>
          <a:xfrm>
            <a:off x="15674026" y="8682499"/>
            <a:ext cx="5779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fld id="{8855D90C-1F13-A34D-9755-55939EFC991C}" type="slidenum">
              <a:rPr lang="x-none" sz="2400" smtClean="0">
                <a:solidFill>
                  <a:srgbClr val="00003B"/>
                </a:solidFill>
                <a:latin typeface="Verdana"/>
                <a:cs typeface="Verdana"/>
              </a:rPr>
              <a:pPr marL="12700"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400" dirty="0">
              <a:latin typeface="Verdana"/>
              <a:cs typeface="Verdana"/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E0D9C24F-7D4F-44CE-A7AE-C8C15D27ECD8}"/>
              </a:ext>
            </a:extLst>
          </p:cNvPr>
          <p:cNvSpPr/>
          <p:nvPr userDrawn="1"/>
        </p:nvSpPr>
        <p:spPr>
          <a:xfrm>
            <a:off x="0" y="8019790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32CABE-9B52-4E84-B1D0-7C4F260554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147" y="505374"/>
            <a:ext cx="577759" cy="57780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AEDE870-38EC-46E7-A9A9-643A77C8104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46270" y="1676400"/>
            <a:ext cx="14047693" cy="5943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0969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">
            <a:extLst>
              <a:ext uri="{FF2B5EF4-FFF2-40B4-BE49-F238E27FC236}">
                <a16:creationId xmlns:a16="http://schemas.microsoft.com/office/drawing/2014/main" id="{E4207C92-A305-4845-9B78-17D0260AA90D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>
            <a:extLst>
              <a:ext uri="{FF2B5EF4-FFF2-40B4-BE49-F238E27FC236}">
                <a16:creationId xmlns:a16="http://schemas.microsoft.com/office/drawing/2014/main" id="{F5CE716E-6136-7243-AA44-5BB430FFA1E6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6">
            <a:extLst>
              <a:ext uri="{FF2B5EF4-FFF2-40B4-BE49-F238E27FC236}">
                <a16:creationId xmlns:a16="http://schemas.microsoft.com/office/drawing/2014/main" id="{8B600510-D046-164C-B482-68E0ABE13215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7">
            <a:extLst>
              <a:ext uri="{FF2B5EF4-FFF2-40B4-BE49-F238E27FC236}">
                <a16:creationId xmlns:a16="http://schemas.microsoft.com/office/drawing/2014/main" id="{5FD588DE-BC51-B54F-91C1-D167EECF95FF}"/>
              </a:ext>
            </a:extLst>
          </p:cNvPr>
          <p:cNvSpPr/>
          <p:nvPr userDrawn="1"/>
        </p:nvSpPr>
        <p:spPr>
          <a:xfrm>
            <a:off x="585147" y="1083175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">
            <a:extLst>
              <a:ext uri="{FF2B5EF4-FFF2-40B4-BE49-F238E27FC236}">
                <a16:creationId xmlns:a16="http://schemas.microsoft.com/office/drawing/2014/main" id="{78173ABF-2090-A84A-B61E-7601C67A2C64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7D144B-6D77-BA46-8345-9345C1185D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610683"/>
            <a:ext cx="8077200" cy="412750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CBC25640-EB58-0548-AE67-85CD6ADBD579}"/>
              </a:ext>
            </a:extLst>
          </p:cNvPr>
          <p:cNvSpPr txBox="1"/>
          <p:nvPr userDrawn="1"/>
        </p:nvSpPr>
        <p:spPr>
          <a:xfrm>
            <a:off x="15674026" y="8682499"/>
            <a:ext cx="5779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fld id="{8855D90C-1F13-A34D-9755-55939EFC991C}" type="slidenum">
              <a:rPr lang="x-none" sz="2400" smtClean="0">
                <a:solidFill>
                  <a:srgbClr val="00003B"/>
                </a:solidFill>
                <a:latin typeface="Verdana"/>
                <a:cs typeface="Verdana"/>
              </a:rPr>
              <a:pPr marL="12700"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400" dirty="0">
              <a:latin typeface="Verdana"/>
              <a:cs typeface="Verdana"/>
            </a:endParaRP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4B5141BB-BCB6-3E40-81BB-3E97BF7A5B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2024" y="2805250"/>
            <a:ext cx="5059911" cy="3524845"/>
          </a:xfr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/>
              <a:t>Insert </a:t>
            </a:r>
            <a:r>
              <a:rPr lang="lt-LT"/>
              <a:t>text here</a:t>
            </a:r>
            <a:endParaRPr lang="en-GB" dirty="0"/>
          </a:p>
        </p:txBody>
      </p:sp>
      <p:sp>
        <p:nvSpPr>
          <p:cNvPr id="69" name="Text Placeholder 10">
            <a:extLst>
              <a:ext uri="{FF2B5EF4-FFF2-40B4-BE49-F238E27FC236}">
                <a16:creationId xmlns:a16="http://schemas.microsoft.com/office/drawing/2014/main" id="{70209CF0-13BF-CC47-A6A4-687C0B7BCB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748844" y="1574087"/>
            <a:ext cx="11179756" cy="604170"/>
          </a:xfrm>
        </p:spPr>
        <p:txBody>
          <a:bodyPr>
            <a:noAutofit/>
          </a:bodyPr>
          <a:lstStyle>
            <a:lvl1pPr marL="0" indent="0" algn="l">
              <a:buNone/>
              <a:defRPr sz="2000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/>
              <a:t>Insert </a:t>
            </a:r>
            <a:r>
              <a:rPr lang="lt-LT"/>
              <a:t>text here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B90C10-5992-4C2A-A14D-14707F17BE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147" y="505374"/>
            <a:ext cx="577759" cy="577800"/>
          </a:xfrm>
          <a:prstGeom prst="rect">
            <a:avLst/>
          </a:prstGeom>
        </p:spPr>
      </p:pic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04CF7E21-377E-4727-A77F-52365432DFD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590581" y="2805250"/>
            <a:ext cx="5018869" cy="3524845"/>
          </a:xfrm>
          <a:solidFill>
            <a:schemeClr val="accent2"/>
          </a:solidFill>
          <a:ln w="6350">
            <a:solidFill>
              <a:schemeClr val="tx1"/>
            </a:solidFill>
          </a:ln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/>
              <a:t>Insert </a:t>
            </a:r>
            <a:r>
              <a:rPr lang="lt-LT"/>
              <a:t>text here</a:t>
            </a:r>
            <a:endParaRPr lang="en-GB" dirty="0"/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D0B1218F-2C07-4F1B-8308-D33285E4327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614112" y="2805250"/>
            <a:ext cx="5065200" cy="3524845"/>
          </a:xfrm>
          <a:solidFill>
            <a:schemeClr val="accent6"/>
          </a:solidFill>
          <a:ln w="6350">
            <a:solidFill>
              <a:schemeClr val="tx1"/>
            </a:solidFill>
          </a:ln>
        </p:spPr>
        <p:txBody>
          <a:bodyPr anchor="ctr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Insert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3437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24013BA7-856C-4963-905B-E8D5DDB48D41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81973" y="2669166"/>
            <a:ext cx="5058001" cy="4417416"/>
          </a:xfr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>
              <a:buNone/>
              <a:defRPr/>
            </a:lvl1pPr>
          </a:lstStyle>
          <a:p>
            <a:endParaRPr lang="lt-LT"/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24013BA7-856C-4963-905B-E8D5DDB48D41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5629025" y="2669166"/>
            <a:ext cx="5061378" cy="4417416"/>
          </a:xfrm>
          <a:solidFill>
            <a:schemeClr val="accent2"/>
          </a:solidFill>
          <a:ln w="6350">
            <a:solidFill>
              <a:schemeClr val="tx1"/>
            </a:solidFill>
          </a:ln>
        </p:spPr>
        <p:txBody>
          <a:bodyPr/>
          <a:lstStyle>
            <a:lvl1pPr>
              <a:buNone/>
              <a:defRPr/>
            </a:lvl1pPr>
          </a:lstStyle>
          <a:p>
            <a:endParaRPr lang="lt-LT" dirty="0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24013BA7-856C-4963-905B-E8D5DDB48D4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0676074" y="2669166"/>
            <a:ext cx="5004455" cy="4417416"/>
          </a:xfrm>
          <a:solidFill>
            <a:schemeClr val="accent6"/>
          </a:solidFill>
          <a:ln w="6350">
            <a:solidFill>
              <a:schemeClr val="tx1"/>
            </a:solidFill>
          </a:ln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endParaRPr lang="lt-LT" dirty="0"/>
          </a:p>
        </p:txBody>
      </p:sp>
      <p:sp>
        <p:nvSpPr>
          <p:cNvPr id="31" name="object 3">
            <a:extLst>
              <a:ext uri="{FF2B5EF4-FFF2-40B4-BE49-F238E27FC236}">
                <a16:creationId xmlns:a16="http://schemas.microsoft.com/office/drawing/2014/main" id="{E4207C92-A305-4845-9B78-17D0260AA90D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>
            <a:extLst>
              <a:ext uri="{FF2B5EF4-FFF2-40B4-BE49-F238E27FC236}">
                <a16:creationId xmlns:a16="http://schemas.microsoft.com/office/drawing/2014/main" id="{F5CE716E-6136-7243-AA44-5BB430FFA1E6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6">
            <a:extLst>
              <a:ext uri="{FF2B5EF4-FFF2-40B4-BE49-F238E27FC236}">
                <a16:creationId xmlns:a16="http://schemas.microsoft.com/office/drawing/2014/main" id="{8B600510-D046-164C-B482-68E0ABE13215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7">
            <a:extLst>
              <a:ext uri="{FF2B5EF4-FFF2-40B4-BE49-F238E27FC236}">
                <a16:creationId xmlns:a16="http://schemas.microsoft.com/office/drawing/2014/main" id="{5FD588DE-BC51-B54F-91C1-D167EECF95FF}"/>
              </a:ext>
            </a:extLst>
          </p:cNvPr>
          <p:cNvSpPr/>
          <p:nvPr userDrawn="1"/>
        </p:nvSpPr>
        <p:spPr>
          <a:xfrm>
            <a:off x="585147" y="1083175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">
            <a:extLst>
              <a:ext uri="{FF2B5EF4-FFF2-40B4-BE49-F238E27FC236}">
                <a16:creationId xmlns:a16="http://schemas.microsoft.com/office/drawing/2014/main" id="{78173ABF-2090-A84A-B61E-7601C67A2C64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7D144B-6D77-BA46-8345-9345C1185D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610683"/>
            <a:ext cx="8077200" cy="412750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CBC25640-EB58-0548-AE67-85CD6ADBD579}"/>
              </a:ext>
            </a:extLst>
          </p:cNvPr>
          <p:cNvSpPr txBox="1"/>
          <p:nvPr userDrawn="1"/>
        </p:nvSpPr>
        <p:spPr>
          <a:xfrm>
            <a:off x="15674026" y="8682499"/>
            <a:ext cx="5779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fld id="{8855D90C-1F13-A34D-9755-55939EFC991C}" type="slidenum">
              <a:rPr lang="x-none" sz="2400" smtClean="0">
                <a:solidFill>
                  <a:srgbClr val="00003B"/>
                </a:solidFill>
                <a:latin typeface="Verdana"/>
                <a:cs typeface="Verdana"/>
              </a:rPr>
              <a:pPr marL="12700"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400" dirty="0">
              <a:latin typeface="Verdana"/>
              <a:cs typeface="Verdana"/>
            </a:endParaRPr>
          </a:p>
        </p:txBody>
      </p:sp>
      <p:sp>
        <p:nvSpPr>
          <p:cNvPr id="69" name="Text Placeholder 10">
            <a:extLst>
              <a:ext uri="{FF2B5EF4-FFF2-40B4-BE49-F238E27FC236}">
                <a16:creationId xmlns:a16="http://schemas.microsoft.com/office/drawing/2014/main" id="{70209CF0-13BF-CC47-A6A4-687C0B7BCB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748844" y="1574087"/>
            <a:ext cx="11179756" cy="604170"/>
          </a:xfrm>
        </p:spPr>
        <p:txBody>
          <a:bodyPr>
            <a:noAutofit/>
          </a:bodyPr>
          <a:lstStyle>
            <a:lvl1pPr marL="0" indent="0" algn="l">
              <a:buNone/>
              <a:defRPr sz="2000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/>
              <a:t>Insert </a:t>
            </a:r>
            <a:r>
              <a:rPr lang="lt-LT"/>
              <a:t>text here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B90C10-5992-4C2A-A14D-14707F17BE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147" y="505374"/>
            <a:ext cx="577759" cy="577800"/>
          </a:xfrm>
          <a:prstGeom prst="rect">
            <a:avLst/>
          </a:prstGeom>
        </p:spPr>
      </p:pic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0D13184C-0AE2-45B6-B1E7-47D354DF3F4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296194" y="5410200"/>
            <a:ext cx="3611562" cy="1371600"/>
          </a:xfrm>
        </p:spPr>
        <p:txBody>
          <a:bodyPr>
            <a:normAutofit/>
          </a:bodyPr>
          <a:lstStyle>
            <a:lvl1pPr algn="ctr">
              <a:defRPr sz="2400"/>
            </a:lvl1pPr>
          </a:lstStyle>
          <a:p>
            <a:pPr lvl="0"/>
            <a:r>
              <a:rPr lang="en-US"/>
              <a:t>Click to edit Master text styles</a:t>
            </a:r>
            <a:endParaRPr lang="lt-LT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F1197FF9-6F43-4BB2-ABC5-108D160E24C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291767" y="5410200"/>
            <a:ext cx="3611562" cy="1371600"/>
          </a:xfrm>
        </p:spPr>
        <p:txBody>
          <a:bodyPr>
            <a:normAutofit/>
          </a:bodyPr>
          <a:lstStyle>
            <a:lvl1pPr algn="ctr">
              <a:defRPr sz="2400"/>
            </a:lvl1pPr>
          </a:lstStyle>
          <a:p>
            <a:pPr lvl="0"/>
            <a:r>
              <a:rPr lang="en-US"/>
              <a:t>Click to edit Master text styles</a:t>
            </a:r>
            <a:endParaRPr lang="lt-LT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BE854ABD-F44C-4DCC-8AC5-344965E23BB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11385714" y="5410200"/>
            <a:ext cx="3611562" cy="1371600"/>
          </a:xfrm>
        </p:spPr>
        <p:txBody>
          <a:bodyPr>
            <a:normAutofit/>
          </a:bodyPr>
          <a:lstStyle>
            <a:lvl1pPr algn="ctr"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404918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ue frame with title botto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6">
            <a:extLst>
              <a:ext uri="{FF2B5EF4-FFF2-40B4-BE49-F238E27FC236}">
                <a16:creationId xmlns:a16="http://schemas.microsoft.com/office/drawing/2014/main" id="{9E7880C2-FDA0-2F41-B446-73F75FADB3AE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7">
            <a:extLst>
              <a:ext uri="{FF2B5EF4-FFF2-40B4-BE49-F238E27FC236}">
                <a16:creationId xmlns:a16="http://schemas.microsoft.com/office/drawing/2014/main" id="{9AE7C9E1-FCE3-FD48-B343-14BDBA38950C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8">
            <a:extLst>
              <a:ext uri="{FF2B5EF4-FFF2-40B4-BE49-F238E27FC236}">
                <a16:creationId xmlns:a16="http://schemas.microsoft.com/office/drawing/2014/main" id="{B7626B19-A642-C146-B4EA-67E0BA794663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9">
            <a:extLst>
              <a:ext uri="{FF2B5EF4-FFF2-40B4-BE49-F238E27FC236}">
                <a16:creationId xmlns:a16="http://schemas.microsoft.com/office/drawing/2014/main" id="{0EFE4D31-8430-9D42-96B4-0F41B3531A9F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1">
            <a:extLst>
              <a:ext uri="{FF2B5EF4-FFF2-40B4-BE49-F238E27FC236}">
                <a16:creationId xmlns:a16="http://schemas.microsoft.com/office/drawing/2014/main" id="{1D666E7C-46FD-F344-B8FE-6CC9BB838C04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3">
            <a:extLst>
              <a:ext uri="{FF2B5EF4-FFF2-40B4-BE49-F238E27FC236}">
                <a16:creationId xmlns:a16="http://schemas.microsoft.com/office/drawing/2014/main" id="{F0F06BB6-6F95-2A4C-A61C-F8C8BD389AD5}"/>
              </a:ext>
            </a:extLst>
          </p:cNvPr>
          <p:cNvSpPr/>
          <p:nvPr userDrawn="1"/>
        </p:nvSpPr>
        <p:spPr>
          <a:xfrm>
            <a:off x="581769" y="1648374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17BF04-AE77-4510-A57A-A4D8918446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3200" y="1647824"/>
            <a:ext cx="15102000" cy="6973741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lt-LT"/>
          </a:p>
        </p:txBody>
      </p:sp>
      <p:sp>
        <p:nvSpPr>
          <p:cNvPr id="64" name="Text Placeholder 49">
            <a:extLst>
              <a:ext uri="{FF2B5EF4-FFF2-40B4-BE49-F238E27FC236}">
                <a16:creationId xmlns:a16="http://schemas.microsoft.com/office/drawing/2014/main" id="{2D920830-E2B1-2D45-BCC9-B5EE496C1D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0000" y="4114800"/>
            <a:ext cx="6553197" cy="1575524"/>
          </a:xfrm>
          <a:prstGeom prst="rect">
            <a:avLst/>
          </a:prstGeom>
          <a:noFill/>
          <a:ln>
            <a:noFill/>
          </a:ln>
        </p:spPr>
        <p:txBody>
          <a:bodyPr vert="horz" wrap="square" lIns="468000" tIns="396000" rIns="503999" bIns="396000" rtlCol="0" anchor="b">
            <a:spAutoFit/>
          </a:bodyPr>
          <a:lstStyle>
            <a:lvl1pPr marL="12700" marR="5080" indent="0" algn="l" defTabSz="914400" rtl="0" eaLnBrk="1" latinLnBrk="0" hangingPunct="1">
              <a:lnSpc>
                <a:spcPct val="116700"/>
              </a:lnSpc>
              <a:spcBef>
                <a:spcPts val="95"/>
              </a:spcBef>
              <a:buNone/>
              <a:defRPr lang="en-GB" sz="4800" kern="1200" dirty="0" smtClean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2700" marR="5080" lvl="0" algn="l" defTabSz="914400" rtl="0" eaLnBrk="1" latinLnBrk="0" hangingPunct="1">
              <a:lnSpc>
                <a:spcPct val="116700"/>
              </a:lnSpc>
              <a:spcBef>
                <a:spcPts val="95"/>
              </a:spcBef>
            </a:pPr>
            <a:r>
              <a:rPr lang="lt-LT"/>
              <a:t>Thank you slide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5AB776-7A32-40A4-8613-EAAA805E7E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5184"/>
          <a:stretch/>
        </p:blipFill>
        <p:spPr>
          <a:xfrm>
            <a:off x="578597" y="505374"/>
            <a:ext cx="1224802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652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mpt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">
            <a:extLst>
              <a:ext uri="{FF2B5EF4-FFF2-40B4-BE49-F238E27FC236}">
                <a16:creationId xmlns:a16="http://schemas.microsoft.com/office/drawing/2014/main" id="{E4207C92-A305-4845-9B78-17D0260AA90D}"/>
              </a:ext>
            </a:extLst>
          </p:cNvPr>
          <p:cNvSpPr/>
          <p:nvPr userDrawn="1"/>
        </p:nvSpPr>
        <p:spPr>
          <a:xfrm>
            <a:off x="581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>
            <a:extLst>
              <a:ext uri="{FF2B5EF4-FFF2-40B4-BE49-F238E27FC236}">
                <a16:creationId xmlns:a16="http://schemas.microsoft.com/office/drawing/2014/main" id="{F5CE716E-6136-7243-AA44-5BB430FFA1E6}"/>
              </a:ext>
            </a:extLst>
          </p:cNvPr>
          <p:cNvSpPr/>
          <p:nvPr userDrawn="1"/>
        </p:nvSpPr>
        <p:spPr>
          <a:xfrm>
            <a:off x="15683974" y="0"/>
            <a:ext cx="0" cy="9144000"/>
          </a:xfrm>
          <a:custGeom>
            <a:avLst/>
            <a:gdLst/>
            <a:ahLst/>
            <a:cxnLst/>
            <a:rect l="l" t="t" r="r" b="b"/>
            <a:pathLst>
              <a:path h="9144000">
                <a:moveTo>
                  <a:pt x="0" y="0"/>
                </a:moveTo>
                <a:lnTo>
                  <a:pt x="0" y="914400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6">
            <a:extLst>
              <a:ext uri="{FF2B5EF4-FFF2-40B4-BE49-F238E27FC236}">
                <a16:creationId xmlns:a16="http://schemas.microsoft.com/office/drawing/2014/main" id="{8B600510-D046-164C-B482-68E0ABE13215}"/>
              </a:ext>
            </a:extLst>
          </p:cNvPr>
          <p:cNvSpPr/>
          <p:nvPr userDrawn="1"/>
        </p:nvSpPr>
        <p:spPr>
          <a:xfrm>
            <a:off x="0" y="505374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7">
            <a:extLst>
              <a:ext uri="{FF2B5EF4-FFF2-40B4-BE49-F238E27FC236}">
                <a16:creationId xmlns:a16="http://schemas.microsoft.com/office/drawing/2014/main" id="{5FD588DE-BC51-B54F-91C1-D167EECF95FF}"/>
              </a:ext>
            </a:extLst>
          </p:cNvPr>
          <p:cNvSpPr/>
          <p:nvPr userDrawn="1"/>
        </p:nvSpPr>
        <p:spPr>
          <a:xfrm>
            <a:off x="585147" y="1083175"/>
            <a:ext cx="15102205" cy="0"/>
          </a:xfrm>
          <a:custGeom>
            <a:avLst/>
            <a:gdLst/>
            <a:ahLst/>
            <a:cxnLst/>
            <a:rect l="l" t="t" r="r" b="b"/>
            <a:pathLst>
              <a:path w="15102205">
                <a:moveTo>
                  <a:pt x="15102001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">
            <a:extLst>
              <a:ext uri="{FF2B5EF4-FFF2-40B4-BE49-F238E27FC236}">
                <a16:creationId xmlns:a16="http://schemas.microsoft.com/office/drawing/2014/main" id="{78173ABF-2090-A84A-B61E-7601C67A2C64}"/>
              </a:ext>
            </a:extLst>
          </p:cNvPr>
          <p:cNvSpPr/>
          <p:nvPr userDrawn="1"/>
        </p:nvSpPr>
        <p:spPr>
          <a:xfrm>
            <a:off x="0" y="8621575"/>
            <a:ext cx="16256000" cy="0"/>
          </a:xfrm>
          <a:custGeom>
            <a:avLst/>
            <a:gdLst/>
            <a:ahLst/>
            <a:cxnLst/>
            <a:rect l="l" t="t" r="r" b="b"/>
            <a:pathLst>
              <a:path w="16256000">
                <a:moveTo>
                  <a:pt x="162560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7D144B-6D77-BA46-8345-9345C1185D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199" y="610683"/>
            <a:ext cx="13106399" cy="41275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4B5141BB-BCB6-3E40-81BB-3E97BF7A5B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83374" y="1563017"/>
            <a:ext cx="12745371" cy="1180184"/>
          </a:xfrm>
        </p:spPr>
        <p:txBody>
          <a:bodyPr anchor="t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800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5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GB" dirty="0"/>
              <a:t>Insert </a:t>
            </a:r>
            <a:r>
              <a:rPr lang="en-GB" dirty="0" err="1"/>
              <a:t>suheader</a:t>
            </a:r>
            <a:r>
              <a:rPr lang="en-GB" dirty="0"/>
              <a:t> here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9F55E69F-1E14-EA4B-BBB1-69FD591DD2B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6271" y="7348277"/>
            <a:ext cx="14047650" cy="1180184"/>
          </a:xfrm>
        </p:spPr>
        <p:txBody>
          <a:bodyPr lIns="0" tIns="0" rIns="0" bIns="0" anchor="b">
            <a:no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>
              <a:buNone/>
              <a:defRPr sz="1400"/>
            </a:lvl2pPr>
            <a:lvl3pPr marL="1219170" indent="0">
              <a:buNone/>
              <a:defRPr sz="1400"/>
            </a:lvl3pPr>
            <a:lvl4pPr marL="1828755" indent="0">
              <a:buNone/>
              <a:defRPr sz="1400"/>
            </a:lvl4pPr>
            <a:lvl5pPr marL="2438339" indent="0">
              <a:buNone/>
              <a:defRPr sz="1400"/>
            </a:lvl5pPr>
          </a:lstStyle>
          <a:p>
            <a:pPr lvl="0"/>
            <a:r>
              <a:rPr lang="en-GB" dirty="0"/>
              <a:t>Insert comment text here</a:t>
            </a: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CBC25640-EB58-0548-AE67-85CD6ADBD579}"/>
              </a:ext>
            </a:extLst>
          </p:cNvPr>
          <p:cNvSpPr txBox="1"/>
          <p:nvPr userDrawn="1"/>
        </p:nvSpPr>
        <p:spPr>
          <a:xfrm>
            <a:off x="15674026" y="8682499"/>
            <a:ext cx="5779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fld id="{8855D90C-1F13-A34D-9755-55939EFC991C}" type="slidenum">
              <a:rPr lang="x-none" sz="2400" smtClean="0">
                <a:solidFill>
                  <a:srgbClr val="00003B"/>
                </a:solidFill>
                <a:latin typeface="Verdana"/>
                <a:cs typeface="Verdana"/>
              </a:rPr>
              <a:pPr marL="12700"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400" dirty="0">
              <a:latin typeface="Verdana"/>
              <a:cs typeface="Verdana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E575BE6-E444-3D4B-92BA-58B5BE8184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3675" y="508525"/>
            <a:ext cx="5715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991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A315E8-4C01-F248-8635-ED59C54F0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ACA9FF-0917-5346-B92A-7D50310BB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777E0-4F37-5D4A-86AA-D679B90C6E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13762-08AF-7546-9DF5-B0CCE21CE044}" type="datetimeFigureOut">
              <a:rPr lang="x-none" smtClean="0"/>
              <a:t>2023-02-24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78E50-7FE7-6F41-A6B7-B524DB2C8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AFCF5-7568-3A42-96FC-BEFB123B1A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58155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6" r:id="rId2"/>
    <p:sldLayoutId id="2147483683" r:id="rId3"/>
    <p:sldLayoutId id="2147483714" r:id="rId4"/>
    <p:sldLayoutId id="2147483691" r:id="rId5"/>
    <p:sldLayoutId id="2147483689" r:id="rId6"/>
    <p:sldLayoutId id="2147483692" r:id="rId7"/>
    <p:sldLayoutId id="2147483690" r:id="rId8"/>
    <p:sldLayoutId id="2147483682" r:id="rId9"/>
    <p:sldLayoutId id="2147483684" r:id="rId10"/>
    <p:sldLayoutId id="2147483686" r:id="rId11"/>
    <p:sldLayoutId id="2147483685" r:id="rId12"/>
    <p:sldLayoutId id="2147483715" r:id="rId13"/>
    <p:sldLayoutId id="2147483687" r:id="rId14"/>
    <p:sldLayoutId id="2147483727" r:id="rId15"/>
    <p:sldLayoutId id="2147483688" r:id="rId16"/>
    <p:sldLayoutId id="2147483713" r:id="rId17"/>
    <p:sldLayoutId id="2147483711" r:id="rId18"/>
    <p:sldLayoutId id="2147483728" r:id="rId19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 indent="0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898525" indent="-277813" algn="l" defTabSz="1219170" rtl="0" eaLnBrk="1" latinLnBrk="0" hangingPunct="1">
        <a:lnSpc>
          <a:spcPct val="90000"/>
        </a:lnSpc>
        <a:spcBef>
          <a:spcPts val="667"/>
        </a:spcBef>
        <a:buSzPct val="100000"/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5.emf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2.bin"/><Relationship Id="rId4" Type="http://schemas.openxmlformats.org/officeDocument/2006/relationships/hyperlink" Target="https://agsi.gie.e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5.bin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7.bin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2.png"/><Relationship Id="rId3" Type="http://schemas.openxmlformats.org/officeDocument/2006/relationships/chart" Target="../charts/chart4.xml"/><Relationship Id="rId7" Type="http://schemas.openxmlformats.org/officeDocument/2006/relationships/image" Target="../media/image27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6.svg"/><Relationship Id="rId11" Type="http://schemas.openxmlformats.org/officeDocument/2006/relationships/image" Target="../media/image7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Relationship Id="rId1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8.bin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openxmlformats.org/officeDocument/2006/relationships/oleObject" Target="../embeddings/oleObject9.bin"/><Relationship Id="rId5" Type="http://schemas.openxmlformats.org/officeDocument/2006/relationships/chart" Target="../charts/chart6.xml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svg"/><Relationship Id="rId3" Type="http://schemas.openxmlformats.org/officeDocument/2006/relationships/image" Target="../media/image38.png"/><Relationship Id="rId7" Type="http://schemas.openxmlformats.org/officeDocument/2006/relationships/image" Target="../media/image40.sv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chart" Target="../charts/chart7.xml"/><Relationship Id="rId10" Type="http://schemas.openxmlformats.org/officeDocument/2006/relationships/image" Target="../media/image43.png"/><Relationship Id="rId4" Type="http://schemas.microsoft.com/office/2007/relationships/hdphoto" Target="../media/hdphoto6.wdp"/><Relationship Id="rId9" Type="http://schemas.openxmlformats.org/officeDocument/2006/relationships/image" Target="../media/image4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48.emf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image" Target="../media/image50.png"/><Relationship Id="rId7" Type="http://schemas.openxmlformats.org/officeDocument/2006/relationships/oleObject" Target="../embeddings/oleObject13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12.bin"/><Relationship Id="rId4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4" Type="http://schemas.openxmlformats.org/officeDocument/2006/relationships/chart" Target="../charts/char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4" Type="http://schemas.openxmlformats.org/officeDocument/2006/relationships/chart" Target="../charts/char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image" Target="../media/image55.png"/><Relationship Id="rId7" Type="http://schemas.openxmlformats.org/officeDocument/2006/relationships/oleObject" Target="../embeddings/oleObject14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1.png"/><Relationship Id="rId5" Type="http://schemas.openxmlformats.org/officeDocument/2006/relationships/chart" Target="../charts/chart14.xml"/><Relationship Id="rId4" Type="http://schemas.microsoft.com/office/2007/relationships/hdphoto" Target="../media/hdphoto7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4" Type="http://schemas.openxmlformats.org/officeDocument/2006/relationships/chart" Target="../charts/char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Relationship Id="rId4" Type="http://schemas.openxmlformats.org/officeDocument/2006/relationships/chart" Target="../charts/chart1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svg"/><Relationship Id="rId3" Type="http://schemas.openxmlformats.org/officeDocument/2006/relationships/image" Target="../media/image58.png"/><Relationship Id="rId7" Type="http://schemas.openxmlformats.org/officeDocument/2006/relationships/image" Target="../media/image62.sv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1.png"/><Relationship Id="rId11" Type="http://schemas.openxmlformats.org/officeDocument/2006/relationships/image" Target="../media/image66.svg"/><Relationship Id="rId5" Type="http://schemas.openxmlformats.org/officeDocument/2006/relationships/image" Target="../media/image60.sv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C5CBDACB-F32F-ECD6-F14D-5A617ED3F39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bright="12000" contrast="48000"/>
                    </a14:imgEffect>
                  </a14:imgLayer>
                </a14:imgProps>
              </a:ext>
            </a:extLst>
          </a:blip>
          <a:srcRect t="1773" b="1773"/>
          <a:stretch/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1819B6B-2A6F-4B2A-BC66-349EF86170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475266" y="7655652"/>
            <a:ext cx="1974567" cy="78079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lt-LT" dirty="0"/>
              <a:t>2023 m. vasario 28 d.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6F7B95B-E98A-4D8D-85D5-0A2265DCF9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702629" y="7647704"/>
            <a:ext cx="4064171" cy="78079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lt-LT" dirty="0"/>
              <a:t>Indrė Genytė-Pikčienė</a:t>
            </a:r>
          </a:p>
          <a:p>
            <a:pPr>
              <a:spcAft>
                <a:spcPts val="600"/>
              </a:spcAft>
            </a:pPr>
            <a:r>
              <a:rPr lang="lt-LT" dirty="0"/>
              <a:t>INVL vyriausioji ekonomistė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65F54-BD14-45C7-8FA4-E26D584135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9023" y="5943600"/>
            <a:ext cx="8916400" cy="2677334"/>
          </a:xfrm>
        </p:spPr>
        <p:txBody>
          <a:bodyPr wrap="square" anchor="b">
            <a:noAutofit/>
          </a:bodyPr>
          <a:lstStyle/>
          <a:p>
            <a:pPr marL="0">
              <a:lnSpc>
                <a:spcPct val="106700"/>
              </a:lnSpc>
            </a:pPr>
            <a:r>
              <a:rPr lang="lt-LT" sz="4400" dirty="0"/>
              <a:t>Ekonomikos perspektyvos: </a:t>
            </a:r>
          </a:p>
          <a:p>
            <a:pPr marL="0">
              <a:lnSpc>
                <a:spcPct val="106700"/>
              </a:lnSpc>
            </a:pPr>
            <a:r>
              <a:rPr lang="lt-LT" sz="4400" dirty="0"/>
              <a:t>lengvas stabtelėjimas ar užtrauktas rankinis stabdis?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7761028E-A2A2-046B-4F02-30BFA186A22F}"/>
              </a:ext>
            </a:extLst>
          </p:cNvPr>
          <p:cNvSpPr txBox="1">
            <a:spLocks/>
          </p:cNvSpPr>
          <p:nvPr/>
        </p:nvSpPr>
        <p:spPr>
          <a:xfrm>
            <a:off x="1879600" y="522516"/>
            <a:ext cx="11734800" cy="1125309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121917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lt-LT" sz="3600" dirty="0"/>
              <a:t>Ko laukti šiemet?</a:t>
            </a:r>
            <a:endParaRPr lang="lt-LT" sz="3500" dirty="0"/>
          </a:p>
        </p:txBody>
      </p:sp>
    </p:spTree>
    <p:extLst>
      <p:ext uri="{BB962C8B-B14F-4D97-AF65-F5344CB8AC3E}">
        <p14:creationId xmlns:p14="http://schemas.microsoft.com/office/powerpoint/2010/main" val="1120575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6ED4D2A5-0A63-F505-D8FB-04374C94EB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35554"/>
              </p:ext>
            </p:extLst>
          </p:nvPr>
        </p:nvGraphicFramePr>
        <p:xfrm>
          <a:off x="954905" y="1447800"/>
          <a:ext cx="8569325" cy="715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3" imgW="8568711" imgH="7154082" progId="Mbnd.mbnd">
                  <p:embed/>
                </p:oleObj>
              </mc:Choice>
              <mc:Fallback>
                <p:oleObj name="Macrobond document" r:id="rId3" imgW="8568711" imgH="7154082" progId="Mbnd.mbnd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6ED4D2A5-0A63-F505-D8FB-04374C94EB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4905" y="1447800"/>
                        <a:ext cx="8569325" cy="7154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95B59F7-55C2-CF0F-4885-5DB137C224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71656" y="1101582"/>
            <a:ext cx="5600144" cy="7499874"/>
          </a:xfrm>
          <a:prstGeom prst="rect">
            <a:avLst/>
          </a:prstGeom>
          <a:ln w="120650">
            <a:noFill/>
          </a:ln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8C216B3-9692-DF7A-FDA2-BDACEE78B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15232" y="593914"/>
            <a:ext cx="14380368" cy="412750"/>
          </a:xfrm>
        </p:spPr>
        <p:txBody>
          <a:bodyPr/>
          <a:lstStyle/>
          <a:p>
            <a:r>
              <a:rPr lang="en-US" b="1" dirty="0"/>
              <a:t>L</a:t>
            </a:r>
            <a:r>
              <a:rPr lang="lt-LT" b="1" dirty="0" err="1"/>
              <a:t>ūkesčių</a:t>
            </a:r>
            <a:r>
              <a:rPr lang="lt-LT" b="1" dirty="0"/>
              <a:t> barometras: gamintojai ateitį vertina pesimistiškai 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214EE2E-D1FF-5401-1FD9-E4BF09BA44B5}"/>
              </a:ext>
            </a:extLst>
          </p:cNvPr>
          <p:cNvSpPr txBox="1">
            <a:spLocks/>
          </p:cNvSpPr>
          <p:nvPr/>
        </p:nvSpPr>
        <p:spPr>
          <a:xfrm>
            <a:off x="678466" y="8458200"/>
            <a:ext cx="14231334" cy="46335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1200" dirty="0"/>
              <a:t>Šaltinis</a:t>
            </a:r>
            <a:r>
              <a:rPr lang="en-US" sz="1200" dirty="0"/>
              <a:t>:</a:t>
            </a:r>
            <a:r>
              <a:rPr lang="lt-LT" sz="1200" dirty="0"/>
              <a:t> </a:t>
            </a:r>
            <a:r>
              <a:rPr lang="en-US" sz="1200" dirty="0"/>
              <a:t>S&amp;P Global (Markit), </a:t>
            </a:r>
            <a:r>
              <a:rPr lang="en-US" sz="1200" dirty="0" err="1"/>
              <a:t>Macrobond</a:t>
            </a:r>
            <a:r>
              <a:rPr lang="lt-LT" sz="1200" dirty="0"/>
              <a:t>; pav. šaltinis: </a:t>
            </a:r>
            <a:r>
              <a:rPr lang="lt-LT" sz="1200" dirty="0">
                <a:solidFill>
                  <a:srgbClr val="969B9B"/>
                </a:solidFill>
              </a:rPr>
              <a:t>https://simpsonswiki.com/wiki/The_Screech</a:t>
            </a:r>
            <a:endParaRPr lang="en-US" sz="1200" dirty="0"/>
          </a:p>
        </p:txBody>
      </p:sp>
      <p:sp>
        <p:nvSpPr>
          <p:cNvPr id="14" name="Thought Bubble: Cloud 13">
            <a:extLst>
              <a:ext uri="{FF2B5EF4-FFF2-40B4-BE49-F238E27FC236}">
                <a16:creationId xmlns:a16="http://schemas.microsoft.com/office/drawing/2014/main" id="{551E9860-DDD2-0933-3850-05B68B4EDA6B}"/>
              </a:ext>
            </a:extLst>
          </p:cNvPr>
          <p:cNvSpPr/>
          <p:nvPr/>
        </p:nvSpPr>
        <p:spPr>
          <a:xfrm>
            <a:off x="12312451" y="2606864"/>
            <a:ext cx="1676400" cy="762000"/>
          </a:xfrm>
          <a:prstGeom prst="cloudCallout">
            <a:avLst>
              <a:gd name="adj1" fmla="val -9837"/>
              <a:gd name="adj2" fmla="val 137041"/>
            </a:avLst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 Karas!</a:t>
            </a:r>
            <a:endParaRPr lang="lt-LT" b="1" dirty="0">
              <a:solidFill>
                <a:schemeClr val="tx1"/>
              </a:solidFill>
            </a:endParaRPr>
          </a:p>
        </p:txBody>
      </p:sp>
      <p:sp>
        <p:nvSpPr>
          <p:cNvPr id="15" name="Thought Bubble: Cloud 14">
            <a:extLst>
              <a:ext uri="{FF2B5EF4-FFF2-40B4-BE49-F238E27FC236}">
                <a16:creationId xmlns:a16="http://schemas.microsoft.com/office/drawing/2014/main" id="{31070A3C-2BAD-9949-8C1B-8AE65F5A3591}"/>
              </a:ext>
            </a:extLst>
          </p:cNvPr>
          <p:cNvSpPr/>
          <p:nvPr/>
        </p:nvSpPr>
        <p:spPr>
          <a:xfrm>
            <a:off x="10185401" y="1509505"/>
            <a:ext cx="2232278" cy="1151004"/>
          </a:xfrm>
          <a:prstGeom prst="cloudCallout">
            <a:avLst>
              <a:gd name="adj1" fmla="val 33797"/>
              <a:gd name="adj2" fmla="val 92398"/>
            </a:avLst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 </a:t>
            </a:r>
            <a:endParaRPr lang="lt-LT" b="1" dirty="0">
              <a:solidFill>
                <a:schemeClr val="tx1"/>
              </a:solidFill>
            </a:endParaRPr>
          </a:p>
        </p:txBody>
      </p:sp>
      <p:sp>
        <p:nvSpPr>
          <p:cNvPr id="16" name="Thought Bubble: Cloud 15">
            <a:extLst>
              <a:ext uri="{FF2B5EF4-FFF2-40B4-BE49-F238E27FC236}">
                <a16:creationId xmlns:a16="http://schemas.microsoft.com/office/drawing/2014/main" id="{858670FD-4D35-D048-6005-2C1BA451E599}"/>
              </a:ext>
            </a:extLst>
          </p:cNvPr>
          <p:cNvSpPr/>
          <p:nvPr/>
        </p:nvSpPr>
        <p:spPr>
          <a:xfrm>
            <a:off x="10629502" y="3344995"/>
            <a:ext cx="1788176" cy="811652"/>
          </a:xfrm>
          <a:prstGeom prst="cloudCallout">
            <a:avLst>
              <a:gd name="adj1" fmla="val 40772"/>
              <a:gd name="adj2" fmla="val 94469"/>
            </a:avLst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>
              <a:solidFill>
                <a:schemeClr val="tx1"/>
              </a:solidFill>
            </a:endParaRPr>
          </a:p>
        </p:txBody>
      </p:sp>
      <p:sp>
        <p:nvSpPr>
          <p:cNvPr id="17" name="Thought Bubble: Cloud 16">
            <a:extLst>
              <a:ext uri="{FF2B5EF4-FFF2-40B4-BE49-F238E27FC236}">
                <a16:creationId xmlns:a16="http://schemas.microsoft.com/office/drawing/2014/main" id="{2F9DAB54-C22C-6D1E-6BF7-D5BF36FBCE7A}"/>
              </a:ext>
            </a:extLst>
          </p:cNvPr>
          <p:cNvSpPr/>
          <p:nvPr/>
        </p:nvSpPr>
        <p:spPr>
          <a:xfrm>
            <a:off x="13515721" y="1441309"/>
            <a:ext cx="2079879" cy="1061493"/>
          </a:xfrm>
          <a:prstGeom prst="cloudCallout">
            <a:avLst>
              <a:gd name="adj1" fmla="val -20975"/>
              <a:gd name="adj2" fmla="val 107656"/>
            </a:avLst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>
              <a:solidFill>
                <a:schemeClr val="tx1"/>
              </a:solidFill>
            </a:endParaRPr>
          </a:p>
        </p:txBody>
      </p:sp>
      <p:sp>
        <p:nvSpPr>
          <p:cNvPr id="18" name="Thought Bubble: Cloud 17">
            <a:extLst>
              <a:ext uri="{FF2B5EF4-FFF2-40B4-BE49-F238E27FC236}">
                <a16:creationId xmlns:a16="http://schemas.microsoft.com/office/drawing/2014/main" id="{C63EA569-BE17-E0E5-0415-AFBA4BAB10D2}"/>
              </a:ext>
            </a:extLst>
          </p:cNvPr>
          <p:cNvSpPr/>
          <p:nvPr/>
        </p:nvSpPr>
        <p:spPr>
          <a:xfrm>
            <a:off x="13515721" y="3323224"/>
            <a:ext cx="2079879" cy="1143000"/>
          </a:xfrm>
          <a:prstGeom prst="cloudCallout">
            <a:avLst>
              <a:gd name="adj1" fmla="val -39159"/>
              <a:gd name="adj2" fmla="val 89269"/>
            </a:avLst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7DC3ED9-8BE2-E67F-2284-0EB39649635A}"/>
              </a:ext>
            </a:extLst>
          </p:cNvPr>
          <p:cNvSpPr txBox="1"/>
          <p:nvPr/>
        </p:nvSpPr>
        <p:spPr>
          <a:xfrm>
            <a:off x="13659758" y="3571558"/>
            <a:ext cx="20120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b="1" dirty="0">
                <a:solidFill>
                  <a:schemeClr val="tx1"/>
                </a:solidFill>
              </a:rPr>
              <a:t>Energetikos krizė</a:t>
            </a:r>
            <a:r>
              <a:rPr lang="en-US" b="1" dirty="0">
                <a:solidFill>
                  <a:schemeClr val="tx1"/>
                </a:solidFill>
              </a:rPr>
              <a:t>!</a:t>
            </a:r>
            <a:endParaRPr lang="lt-LT" b="1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0E835E-BD30-5B9B-BA27-B47DB81A18B6}"/>
              </a:ext>
            </a:extLst>
          </p:cNvPr>
          <p:cNvSpPr txBox="1"/>
          <p:nvPr/>
        </p:nvSpPr>
        <p:spPr>
          <a:xfrm>
            <a:off x="10469686" y="3525391"/>
            <a:ext cx="21626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b="1" dirty="0">
                <a:solidFill>
                  <a:schemeClr val="tx1"/>
                </a:solidFill>
              </a:rPr>
              <a:t>Infliacija</a:t>
            </a:r>
            <a:r>
              <a:rPr lang="en-US" b="1" dirty="0">
                <a:solidFill>
                  <a:schemeClr val="tx1"/>
                </a:solidFill>
              </a:rPr>
              <a:t>!</a:t>
            </a:r>
            <a:endParaRPr lang="lt-LT" b="1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C51F363-2292-1E31-4E03-41FDB6682DA0}"/>
              </a:ext>
            </a:extLst>
          </p:cNvPr>
          <p:cNvSpPr txBox="1"/>
          <p:nvPr/>
        </p:nvSpPr>
        <p:spPr>
          <a:xfrm>
            <a:off x="10371719" y="1718297"/>
            <a:ext cx="18596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b="1">
                <a:solidFill>
                  <a:schemeClr val="tx1"/>
                </a:solidFill>
              </a:rPr>
              <a:t>Branduolinėagresija!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EB3B11C-BB72-3B16-EE70-99EF41FB98B4}"/>
              </a:ext>
            </a:extLst>
          </p:cNvPr>
          <p:cNvSpPr txBox="1"/>
          <p:nvPr/>
        </p:nvSpPr>
        <p:spPr>
          <a:xfrm>
            <a:off x="13659758" y="1624319"/>
            <a:ext cx="17881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b="1" dirty="0">
                <a:solidFill>
                  <a:schemeClr val="tx1"/>
                </a:solidFill>
              </a:rPr>
              <a:t>Pinga turtas</a:t>
            </a:r>
            <a:r>
              <a:rPr lang="en-US" b="1" dirty="0">
                <a:solidFill>
                  <a:schemeClr val="tx1"/>
                </a:solidFill>
              </a:rPr>
              <a:t>!</a:t>
            </a:r>
            <a:endParaRPr lang="lt-LT" b="1" dirty="0">
              <a:solidFill>
                <a:schemeClr val="tx1"/>
              </a:solidFill>
            </a:endParaRPr>
          </a:p>
        </p:txBody>
      </p:sp>
      <p:sp>
        <p:nvSpPr>
          <p:cNvPr id="27" name="Thought Bubble: Cloud 26">
            <a:extLst>
              <a:ext uri="{FF2B5EF4-FFF2-40B4-BE49-F238E27FC236}">
                <a16:creationId xmlns:a16="http://schemas.microsoft.com/office/drawing/2014/main" id="{EBE49F5B-2014-3026-0876-821518008A21}"/>
              </a:ext>
            </a:extLst>
          </p:cNvPr>
          <p:cNvSpPr/>
          <p:nvPr/>
        </p:nvSpPr>
        <p:spPr>
          <a:xfrm>
            <a:off x="13959264" y="5771840"/>
            <a:ext cx="1676400" cy="762000"/>
          </a:xfrm>
          <a:prstGeom prst="cloudCallout">
            <a:avLst>
              <a:gd name="adj1" fmla="val -74081"/>
              <a:gd name="adj2" fmla="val -39003"/>
            </a:avLst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lt-LT" b="1" dirty="0">
                <a:solidFill>
                  <a:schemeClr val="tx1"/>
                </a:solidFill>
              </a:rPr>
              <a:t>A-A-a</a:t>
            </a:r>
            <a:r>
              <a:rPr lang="en-US" b="1" dirty="0">
                <a:solidFill>
                  <a:schemeClr val="tx1"/>
                </a:solidFill>
              </a:rPr>
              <a:t>!</a:t>
            </a:r>
            <a:endParaRPr lang="lt-LT" b="1" dirty="0">
              <a:solidFill>
                <a:schemeClr val="tx1"/>
              </a:solidFill>
            </a:endParaRPr>
          </a:p>
        </p:txBody>
      </p:sp>
      <p:sp>
        <p:nvSpPr>
          <p:cNvPr id="28" name="Thought Bubble: Cloud 27">
            <a:extLst>
              <a:ext uri="{FF2B5EF4-FFF2-40B4-BE49-F238E27FC236}">
                <a16:creationId xmlns:a16="http://schemas.microsoft.com/office/drawing/2014/main" id="{58A0EE40-F130-5EF8-2493-2B1A0357EC77}"/>
              </a:ext>
            </a:extLst>
          </p:cNvPr>
          <p:cNvSpPr/>
          <p:nvPr/>
        </p:nvSpPr>
        <p:spPr>
          <a:xfrm>
            <a:off x="12459833" y="1163191"/>
            <a:ext cx="1073160" cy="619659"/>
          </a:xfrm>
          <a:prstGeom prst="cloudCallout">
            <a:avLst>
              <a:gd name="adj1" fmla="val 449"/>
              <a:gd name="adj2" fmla="val 137384"/>
            </a:avLst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 </a:t>
            </a:r>
            <a:endParaRPr lang="lt-LT" b="1" dirty="0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5DC5AD-72B3-5D11-7C61-70AFB71F9CE2}"/>
              </a:ext>
            </a:extLst>
          </p:cNvPr>
          <p:cNvSpPr txBox="1"/>
          <p:nvPr/>
        </p:nvSpPr>
        <p:spPr>
          <a:xfrm>
            <a:off x="12561716" y="1295515"/>
            <a:ext cx="871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OMG!</a:t>
            </a:r>
            <a:endParaRPr lang="lt-LT" dirty="0"/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D4B00148-BE33-AAED-08F3-E82693ABA4BB}"/>
              </a:ext>
            </a:extLst>
          </p:cNvPr>
          <p:cNvSpPr/>
          <p:nvPr/>
        </p:nvSpPr>
        <p:spPr>
          <a:xfrm>
            <a:off x="10185400" y="5591647"/>
            <a:ext cx="1925509" cy="1037753"/>
          </a:xfrm>
          <a:prstGeom prst="cloudCallout">
            <a:avLst>
              <a:gd name="adj1" fmla="val 71342"/>
              <a:gd name="adj2" fmla="val -37593"/>
            </a:avLst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AB8F00-47E3-4587-FEB5-0CBBFBB3C773}"/>
              </a:ext>
            </a:extLst>
          </p:cNvPr>
          <p:cNvSpPr txBox="1"/>
          <p:nvPr/>
        </p:nvSpPr>
        <p:spPr>
          <a:xfrm>
            <a:off x="10185400" y="5791200"/>
            <a:ext cx="18596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lt-LT" b="1" dirty="0">
                <a:solidFill>
                  <a:schemeClr val="tx1"/>
                </a:solidFill>
              </a:rPr>
              <a:t>Palūkanos kyla</a:t>
            </a:r>
            <a:r>
              <a:rPr lang="en-US" b="1" dirty="0">
                <a:solidFill>
                  <a:schemeClr val="tx1"/>
                </a:solidFill>
              </a:rPr>
              <a:t>!</a:t>
            </a:r>
            <a:endParaRPr lang="lt-LT" b="1" dirty="0">
              <a:solidFill>
                <a:schemeClr val="tx1"/>
              </a:solidFill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23DD9FE-6204-2EB4-19D7-0A23D488D8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067" y="1129380"/>
            <a:ext cx="11526226" cy="412750"/>
          </a:xfrm>
        </p:spPr>
        <p:txBody>
          <a:bodyPr/>
          <a:lstStyle/>
          <a:p>
            <a:r>
              <a:rPr lang="lt-LT" i="1" dirty="0"/>
              <a:t>Kertiniai pasaulio židiniai ruošiasi gerokai vangesniam ūkio raidos etapui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B6C2CC2-6A41-275D-6C26-51F878B09C29}"/>
              </a:ext>
            </a:extLst>
          </p:cNvPr>
          <p:cNvCxnSpPr/>
          <p:nvPr/>
        </p:nvCxnSpPr>
        <p:spPr>
          <a:xfrm>
            <a:off x="1255123" y="4570323"/>
            <a:ext cx="820816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6180731-C298-E707-150A-DF18A7CCC9B9}"/>
              </a:ext>
            </a:extLst>
          </p:cNvPr>
          <p:cNvSpPr txBox="1"/>
          <p:nvPr/>
        </p:nvSpPr>
        <p:spPr>
          <a:xfrm>
            <a:off x="710474" y="4449899"/>
            <a:ext cx="56616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lt-LT" b="1" dirty="0">
                <a:solidFill>
                  <a:schemeClr val="accent4">
                    <a:lumMod val="75000"/>
                  </a:schemeClr>
                </a:solidFill>
              </a:rPr>
              <a:t>50</a:t>
            </a:r>
          </a:p>
        </p:txBody>
      </p:sp>
      <p:pic>
        <p:nvPicPr>
          <p:cNvPr id="32" name="Picture 4" descr="Glossy round icon. Illustration of flag of European Union">
            <a:extLst>
              <a:ext uri="{FF2B5EF4-FFF2-40B4-BE49-F238E27FC236}">
                <a16:creationId xmlns:a16="http://schemas.microsoft.com/office/drawing/2014/main" id="{5C27724E-65AB-5EAC-B6EE-B0C1AF973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314" y="3458685"/>
            <a:ext cx="422543" cy="33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 descr="A picture containing icon&#10;&#10;Description automatically generated">
            <a:extLst>
              <a:ext uri="{FF2B5EF4-FFF2-40B4-BE49-F238E27FC236}">
                <a16:creationId xmlns:a16="http://schemas.microsoft.com/office/drawing/2014/main" id="{0DEC79D4-69A0-AE6E-0E57-E11FC30E4DA8}"/>
              </a:ext>
            </a:extLst>
          </p:cNvPr>
          <p:cNvPicPr preferRelativeResize="0"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0" y="4699880"/>
            <a:ext cx="309600" cy="310366"/>
          </a:xfrm>
          <a:prstGeom prst="rect">
            <a:avLst/>
          </a:prstGeom>
        </p:spPr>
      </p:pic>
      <p:pic>
        <p:nvPicPr>
          <p:cNvPr id="34" name="Picture 33" descr="A picture containing transport, balloon&#10;&#10;Description automatically generated">
            <a:extLst>
              <a:ext uri="{FF2B5EF4-FFF2-40B4-BE49-F238E27FC236}">
                <a16:creationId xmlns:a16="http://schemas.microsoft.com/office/drawing/2014/main" id="{666F70B1-5478-64F9-1FC0-CF45550F21F9}"/>
              </a:ext>
            </a:extLst>
          </p:cNvPr>
          <p:cNvPicPr preferRelativeResize="0"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539" y="3051378"/>
            <a:ext cx="316800" cy="3168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7F0E7E5-29CC-7D52-0EC2-4A1E13174DFA}"/>
              </a:ext>
            </a:extLst>
          </p:cNvPr>
          <p:cNvCxnSpPr>
            <a:cxnSpLocks/>
          </p:cNvCxnSpPr>
          <p:nvPr/>
        </p:nvCxnSpPr>
        <p:spPr>
          <a:xfrm>
            <a:off x="10059894" y="1088222"/>
            <a:ext cx="0" cy="7522378"/>
          </a:xfrm>
          <a:prstGeom prst="line">
            <a:avLst/>
          </a:prstGeom>
          <a:ln>
            <a:solidFill>
              <a:srgbClr val="0000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03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2F4FC5-76DF-450E-B824-D6499AB27AB0}"/>
              </a:ext>
            </a:extLst>
          </p:cNvPr>
          <p:cNvPicPr>
            <a:picLocks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3511" y="1113920"/>
            <a:ext cx="15041645" cy="748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7B9871-4C85-4487-961A-ABB964F250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31248" y="598963"/>
            <a:ext cx="14706599" cy="544037"/>
          </a:xfrm>
        </p:spPr>
        <p:txBody>
          <a:bodyPr/>
          <a:lstStyle/>
          <a:p>
            <a:r>
              <a:rPr lang="lt-LT" b="1" dirty="0"/>
              <a:t>Putino planas staigiai destabilizuoti Europos energetiką žlugo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B9A9A69-F4DE-4D03-97D0-50EE197B1DE5}"/>
              </a:ext>
            </a:extLst>
          </p:cNvPr>
          <p:cNvSpPr txBox="1">
            <a:spLocks/>
          </p:cNvSpPr>
          <p:nvPr/>
        </p:nvSpPr>
        <p:spPr>
          <a:xfrm>
            <a:off x="639010" y="8686800"/>
            <a:ext cx="14533521" cy="36914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SzPct val="100000"/>
              <a:buFont typeface="Courier New" panose="02070309020205020404" pitchFamily="49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1200" dirty="0"/>
              <a:t>*savaitės slenkantis vidurkis</a:t>
            </a:r>
          </a:p>
          <a:p>
            <a:r>
              <a:rPr lang="lt-LT" sz="1200" dirty="0"/>
              <a:t>Šaltinis:</a:t>
            </a:r>
            <a:r>
              <a:rPr lang="en-US" sz="1200" dirty="0"/>
              <a:t> </a:t>
            </a:r>
            <a:r>
              <a:rPr lang="lt-LT" sz="1200" dirty="0"/>
              <a:t>ENTSOG, </a:t>
            </a:r>
            <a:r>
              <a:rPr lang="en-US" sz="1200" dirty="0"/>
              <a:t>BP Statistical Review of World Energy, ourworldindata.org</a:t>
            </a:r>
            <a:r>
              <a:rPr lang="lt-LT" sz="1200" dirty="0"/>
              <a:t> </a:t>
            </a:r>
            <a:r>
              <a:rPr lang="lt-LT" sz="12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lt-LT" sz="1200" dirty="0">
                <a:hlinkClick r:id="rId4"/>
              </a:rPr>
              <a:t>://agsi.gie.eu/</a:t>
            </a:r>
            <a:r>
              <a:rPr lang="lt-LT" sz="1200" dirty="0"/>
              <a:t>; FT; </a:t>
            </a:r>
            <a:r>
              <a:rPr lang="en-US" sz="1200" dirty="0"/>
              <a:t>GET Baltic,</a:t>
            </a:r>
            <a:r>
              <a:rPr lang="lt-LT" sz="1200" dirty="0"/>
              <a:t> </a:t>
            </a:r>
            <a:r>
              <a:rPr lang="lt-LT" sz="1200" dirty="0" err="1"/>
              <a:t>Nordpool</a:t>
            </a:r>
            <a:r>
              <a:rPr lang="lt-LT" sz="1200" dirty="0"/>
              <a:t>, </a:t>
            </a:r>
            <a:r>
              <a:rPr lang="lt-LT" sz="1200" dirty="0" err="1"/>
              <a:t>Macrobond</a:t>
            </a:r>
            <a:r>
              <a:rPr lang="en-US" sz="1200" dirty="0"/>
              <a:t> </a:t>
            </a:r>
            <a:endParaRPr lang="lt-LT" sz="120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986398C-0F64-32D9-9592-81BFDADC25F3}"/>
              </a:ext>
            </a:extLst>
          </p:cNvPr>
          <p:cNvCxnSpPr/>
          <p:nvPr/>
        </p:nvCxnSpPr>
        <p:spPr>
          <a:xfrm>
            <a:off x="7905770" y="1624013"/>
            <a:ext cx="0" cy="49530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CB2C9D19-E9BC-C4FF-6FA4-43EF0EBE01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5421407"/>
              </p:ext>
            </p:extLst>
          </p:nvPr>
        </p:nvGraphicFramePr>
        <p:xfrm>
          <a:off x="8484547" y="1430338"/>
          <a:ext cx="6750050" cy="534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5" imgW="9044771" imgH="7154082" progId="Mbnd.mbnd">
                  <p:embed/>
                </p:oleObj>
              </mc:Choice>
              <mc:Fallback>
                <p:oleObj name="Macrobond document" r:id="rId5" imgW="9044771" imgH="7154082" progId="Mbnd.mbnd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CB2C9D19-E9BC-C4FF-6FA4-43EF0EBE01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484547" y="1430338"/>
                        <a:ext cx="6750050" cy="5340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AEDE820A-0BE2-1941-EFAD-0FBD9569B8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3049874"/>
              </p:ext>
            </p:extLst>
          </p:nvPr>
        </p:nvGraphicFramePr>
        <p:xfrm>
          <a:off x="748880" y="1495348"/>
          <a:ext cx="6971089" cy="5275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818117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67DF87-A3CB-9B27-4625-C45F321B00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96511" y="595443"/>
            <a:ext cx="14457321" cy="407894"/>
          </a:xfrm>
        </p:spPr>
        <p:txBody>
          <a:bodyPr/>
          <a:lstStyle/>
          <a:p>
            <a:r>
              <a:rPr lang="en-US" b="1" dirty="0" err="1"/>
              <a:t>Tarptautin</a:t>
            </a:r>
            <a:r>
              <a:rPr lang="lt-LT" b="1" dirty="0"/>
              <a:t>ės žaliavų rinkos nedrąsiai signalizuoja apie infliacijos šoko išsikvėpimą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FC863-65A9-1699-E886-586E34F0357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60400" y="8568654"/>
            <a:ext cx="14457321" cy="298861"/>
          </a:xfrm>
        </p:spPr>
        <p:txBody>
          <a:bodyPr/>
          <a:lstStyle/>
          <a:p>
            <a:r>
              <a:rPr lang="lt-LT" dirty="0"/>
              <a:t>šaltinis: </a:t>
            </a:r>
            <a:r>
              <a:rPr lang="lt-LT" dirty="0" err="1"/>
              <a:t>World</a:t>
            </a:r>
            <a:r>
              <a:rPr lang="lt-LT" dirty="0"/>
              <a:t> Bank, Baltic Exchange, </a:t>
            </a:r>
            <a:r>
              <a:rPr lang="lt-LT" dirty="0" err="1"/>
              <a:t>Macrobond</a:t>
            </a:r>
            <a:endParaRPr lang="lt-L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2D58DD-335B-A3B9-B19A-0E8CF2B5AC2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97234" y="1112264"/>
            <a:ext cx="15087600" cy="7500359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F865F01-14CC-8497-A4A9-1E83A20F6B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364116"/>
              </p:ext>
            </p:extLst>
          </p:nvPr>
        </p:nvGraphicFramePr>
        <p:xfrm>
          <a:off x="8256000" y="1241425"/>
          <a:ext cx="7397825" cy="5458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3" imgW="9044771" imgH="6677119" progId="Mbnd.mbnd">
                  <p:embed/>
                </p:oleObj>
              </mc:Choice>
              <mc:Fallback>
                <p:oleObj name="Macrobond document" r:id="rId3" imgW="9044771" imgH="6677119" progId="Mbnd.mbnd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BF865F01-14CC-8497-A4A9-1E83A20F6B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56000" y="1241425"/>
                        <a:ext cx="7397825" cy="54584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D1D586F-C474-5F8C-286D-D843DFFEC4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2370159"/>
              </p:ext>
            </p:extLst>
          </p:nvPr>
        </p:nvGraphicFramePr>
        <p:xfrm>
          <a:off x="736600" y="1225383"/>
          <a:ext cx="7392073" cy="5458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5" imgW="9044771" imgH="6677119" progId="Mbnd.mbnd">
                  <p:embed/>
                </p:oleObj>
              </mc:Choice>
              <mc:Fallback>
                <p:oleObj name="Macrobond document" r:id="rId5" imgW="9044771" imgH="6677119" progId="Mbnd.mbnd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AD1D586F-C474-5F8C-286D-D843DFFEC4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6600" y="1225383"/>
                        <a:ext cx="7392073" cy="54584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EE6198-A3A6-2BFF-3C80-CE5E7EF8CA4A}"/>
              </a:ext>
            </a:extLst>
          </p:cNvPr>
          <p:cNvCxnSpPr/>
          <p:nvPr/>
        </p:nvCxnSpPr>
        <p:spPr>
          <a:xfrm>
            <a:off x="8204200" y="1447800"/>
            <a:ext cx="0" cy="49530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855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C98582-2AA0-B725-8519-913E8670C84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026" y="1100996"/>
            <a:ext cx="15084425" cy="7508994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51F6AD2-663A-9B30-C351-59CA3F7F943B}"/>
              </a:ext>
            </a:extLst>
          </p:cNvPr>
          <p:cNvSpPr txBox="1">
            <a:spLocks/>
          </p:cNvSpPr>
          <p:nvPr/>
        </p:nvSpPr>
        <p:spPr>
          <a:xfrm>
            <a:off x="632264" y="8604991"/>
            <a:ext cx="14047650" cy="32447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SzPct val="100000"/>
              <a:buFont typeface="Courier New" panose="02070309020205020404" pitchFamily="49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/>
              <a:t>Šaltinis: ECB, </a:t>
            </a:r>
            <a:r>
              <a:rPr lang="lt-LT" dirty="0" err="1"/>
              <a:t>Fed</a:t>
            </a:r>
            <a:r>
              <a:rPr lang="lt-LT" dirty="0"/>
              <a:t>, Eurostat, U.S. </a:t>
            </a:r>
            <a:r>
              <a:rPr lang="lt-LT" dirty="0" err="1"/>
              <a:t>Census</a:t>
            </a:r>
            <a:r>
              <a:rPr lang="lt-LT" dirty="0"/>
              <a:t> </a:t>
            </a:r>
            <a:r>
              <a:rPr lang="lt-LT" dirty="0" err="1"/>
              <a:t>Bureau</a:t>
            </a:r>
            <a:r>
              <a:rPr lang="lt-LT" dirty="0"/>
              <a:t>, </a:t>
            </a:r>
            <a:r>
              <a:rPr lang="lt-LT" dirty="0" err="1"/>
              <a:t>Macrobond</a:t>
            </a:r>
            <a:endParaRPr lang="lt-LT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6829D51-2A8E-4E8A-9D18-645FD0D601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89689"/>
              </p:ext>
            </p:extLst>
          </p:nvPr>
        </p:nvGraphicFramePr>
        <p:xfrm>
          <a:off x="5842000" y="1388253"/>
          <a:ext cx="9752314" cy="6898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5" imgW="8092652" imgH="5723194" progId="Mbnd.mbnd">
                  <p:embed/>
                </p:oleObj>
              </mc:Choice>
              <mc:Fallback>
                <p:oleObj name="Macrobond document" r:id="rId5" imgW="8092652" imgH="5723194" progId="Mbnd.mbnd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C6829D51-2A8E-4E8A-9D18-645FD0D601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42000" y="1388253"/>
                        <a:ext cx="9752314" cy="68981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2B535B1E-8AD6-3916-407A-513040E29D5D}"/>
              </a:ext>
            </a:extLst>
          </p:cNvPr>
          <p:cNvGrpSpPr/>
          <p:nvPr/>
        </p:nvGrpSpPr>
        <p:grpSpPr>
          <a:xfrm>
            <a:off x="2603500" y="6597555"/>
            <a:ext cx="12733520" cy="490538"/>
            <a:chOff x="2603500" y="6096000"/>
            <a:chExt cx="12733520" cy="490538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C1F7CF3-F40A-BADD-739B-37BF731C7331}"/>
                </a:ext>
              </a:extLst>
            </p:cNvPr>
            <p:cNvCxnSpPr>
              <a:cxnSpLocks/>
            </p:cNvCxnSpPr>
            <p:nvPr/>
          </p:nvCxnSpPr>
          <p:spPr>
            <a:xfrm>
              <a:off x="5689600" y="6338538"/>
              <a:ext cx="9647420" cy="0"/>
            </a:xfrm>
            <a:prstGeom prst="line">
              <a:avLst/>
            </a:prstGeom>
            <a:ln w="412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DA5789E-5032-2582-AD99-EB8BDA29FC87}"/>
                </a:ext>
              </a:extLst>
            </p:cNvPr>
            <p:cNvSpPr/>
            <p:nvPr/>
          </p:nvSpPr>
          <p:spPr>
            <a:xfrm>
              <a:off x="2603500" y="6096000"/>
              <a:ext cx="1676400" cy="490538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CB </a:t>
              </a:r>
              <a:r>
                <a:rPr lang="en-US" b="1" dirty="0" err="1">
                  <a:solidFill>
                    <a:schemeClr val="bg1"/>
                  </a:solidFill>
                </a:rPr>
                <a:t>tikslas</a:t>
              </a:r>
              <a:endParaRPr lang="lt-LT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Graphic 5" descr="Target outline">
            <a:extLst>
              <a:ext uri="{FF2B5EF4-FFF2-40B4-BE49-F238E27FC236}">
                <a16:creationId xmlns:a16="http://schemas.microsoft.com/office/drawing/2014/main" id="{3E34DB4A-8AD3-D529-9330-D3B47466A1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45026" y="5818236"/>
            <a:ext cx="2057400" cy="2057400"/>
          </a:xfrm>
          <a:prstGeom prst="rect">
            <a:avLst/>
          </a:prstGeom>
        </p:spPr>
      </p:pic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9E2B69AE-FD9F-B5F2-AFD6-2E777C3F69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93800" y="553942"/>
            <a:ext cx="14400513" cy="499471"/>
          </a:xfrm>
        </p:spPr>
        <p:txBody>
          <a:bodyPr/>
          <a:lstStyle/>
          <a:p>
            <a:r>
              <a:rPr lang="lt-LT" b="1" dirty="0"/>
              <a:t>Galutinių vartotojų šios tendencijos dar nepasiekė</a:t>
            </a:r>
          </a:p>
        </p:txBody>
      </p:sp>
    </p:spTree>
    <p:extLst>
      <p:ext uri="{BB962C8B-B14F-4D97-AF65-F5344CB8AC3E}">
        <p14:creationId xmlns:p14="http://schemas.microsoft.com/office/powerpoint/2010/main" val="2044718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9D8791-2B99-48E8-91E2-3C4EEF12F01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98509" y="1110978"/>
            <a:ext cx="15065986" cy="7503886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7A3EC-6359-45B2-BD18-A773C8601C2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68849" y="8686800"/>
            <a:ext cx="14533521" cy="360542"/>
          </a:xfrm>
        </p:spPr>
        <p:txBody>
          <a:bodyPr/>
          <a:lstStyle/>
          <a:p>
            <a:r>
              <a:rPr lang="lt-LT" dirty="0"/>
              <a:t>Šaltinis: bis.org, </a:t>
            </a:r>
            <a:r>
              <a:rPr lang="lt-LT" dirty="0" err="1"/>
              <a:t>Bloomberg</a:t>
            </a:r>
            <a:r>
              <a:rPr lang="en-US" dirty="0"/>
              <a:t>, </a:t>
            </a:r>
            <a:r>
              <a:rPr lang="en-US" dirty="0" err="1"/>
              <a:t>Macrobond</a:t>
            </a:r>
            <a:endParaRPr lang="lt-LT" dirty="0"/>
          </a:p>
          <a:p>
            <a:r>
              <a:rPr lang="lt-LT" sz="1000" dirty="0"/>
              <a:t>Pav. šaltinis: https://mrtopstep.com/market-watch-fed-balance-sheet-is-next-battleground-for-hawks-and-doves/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ADC9F79F-5EF6-4F21-B751-ACB71E2E1BDC}"/>
              </a:ext>
            </a:extLst>
          </p:cNvPr>
          <p:cNvSpPr txBox="1">
            <a:spLocks/>
          </p:cNvSpPr>
          <p:nvPr/>
        </p:nvSpPr>
        <p:spPr>
          <a:xfrm>
            <a:off x="1131376" y="574251"/>
            <a:ext cx="14631021" cy="597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SzPct val="100000"/>
              <a:buFont typeface="Courier New" panose="02070309020205020404" pitchFamily="49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2300" b="1" dirty="0"/>
              <a:t>Infliacinei karštinei gydyti ir valiutai palaikyti – klasikinis centrinių bankų receptas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3997429-02D7-30A3-3D84-9C269A5A97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972363"/>
              </p:ext>
            </p:extLst>
          </p:nvPr>
        </p:nvGraphicFramePr>
        <p:xfrm>
          <a:off x="975316" y="1181717"/>
          <a:ext cx="7152684" cy="7168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4" imgW="7140533" imgH="7154082" progId="Mbnd.mbnd">
                  <p:embed/>
                </p:oleObj>
              </mc:Choice>
              <mc:Fallback>
                <p:oleObj name="Macrobond document" r:id="rId4" imgW="7140533" imgH="7154082" progId="Mbnd.mbnd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83997429-02D7-30A3-3D84-9C269A5A97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5316" y="1181717"/>
                        <a:ext cx="7152684" cy="71681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7908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3AEFA7-7897-BD60-486D-7789AEF63FE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60000" contrast="-1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904" y="1114482"/>
            <a:ext cx="15076394" cy="7481269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97E03F-B628-439B-83E7-9D7995B34B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93800" y="606654"/>
            <a:ext cx="14630400" cy="407894"/>
          </a:xfrm>
        </p:spPr>
        <p:txBody>
          <a:bodyPr/>
          <a:lstStyle/>
          <a:p>
            <a:r>
              <a:rPr lang="lt-LT" b="1" dirty="0"/>
              <a:t>Nepaisant kylančių palūkanų normų, Lietuvos gyventojų</a:t>
            </a:r>
            <a:r>
              <a:rPr lang="en-US" b="1" dirty="0"/>
              <a:t> </a:t>
            </a:r>
            <a:r>
              <a:rPr lang="en-US" b="1" dirty="0" err="1"/>
              <a:t>finansin</a:t>
            </a:r>
            <a:r>
              <a:rPr lang="lt-LT" b="1" dirty="0"/>
              <a:t>ė sveikata gera
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36C367B-9F3D-E39A-750E-AC524F9239C7}"/>
              </a:ext>
            </a:extLst>
          </p:cNvPr>
          <p:cNvSpPr txBox="1">
            <a:spLocks/>
          </p:cNvSpPr>
          <p:nvPr/>
        </p:nvSpPr>
        <p:spPr>
          <a:xfrm>
            <a:off x="681079" y="8501011"/>
            <a:ext cx="14000121" cy="3750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SzPct val="100000"/>
              <a:buFont typeface="Courier New" panose="02070309020205020404" pitchFamily="49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/>
              <a:t>Šaltinis: </a:t>
            </a:r>
            <a:r>
              <a:rPr lang="en-US" dirty="0"/>
              <a:t>ECB Data Warehouse</a:t>
            </a:r>
            <a:endParaRPr lang="lt-LT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E1C5A46-EEB7-FA5E-74E4-AEC765391E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7642901"/>
              </p:ext>
            </p:extLst>
          </p:nvPr>
        </p:nvGraphicFramePr>
        <p:xfrm>
          <a:off x="889000" y="1209203"/>
          <a:ext cx="7140575" cy="715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5" imgW="7140533" imgH="7154082" progId="Mbnd.mbnd">
                  <p:embed/>
                </p:oleObj>
              </mc:Choice>
              <mc:Fallback>
                <p:oleObj name="Macrobond document" r:id="rId5" imgW="7140533" imgH="7154082" progId="Mbnd.mbnd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5E1C5A46-EEB7-FA5E-74E4-AEC765391E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89000" y="1209203"/>
                        <a:ext cx="7140575" cy="7154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75328F4-B253-6491-2086-E1EAD86662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8708944"/>
              </p:ext>
            </p:extLst>
          </p:nvPr>
        </p:nvGraphicFramePr>
        <p:xfrm>
          <a:off x="8890000" y="1114482"/>
          <a:ext cx="6398209" cy="7415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238198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8A228A1-7806-B406-899E-FA7A0B5EF5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2804" y="640596"/>
            <a:ext cx="14554200" cy="477783"/>
          </a:xfrm>
        </p:spPr>
        <p:txBody>
          <a:bodyPr/>
          <a:lstStyle/>
          <a:p>
            <a:r>
              <a:rPr lang="lt-LT" sz="2200" b="1" dirty="0"/>
              <a:t>Verslo ciklas užsidaro:</a:t>
            </a:r>
            <a:r>
              <a:rPr lang="en-US" sz="2200" b="1" dirty="0"/>
              <a:t> </a:t>
            </a:r>
            <a:r>
              <a:rPr lang="en-US" sz="2200" b="1" dirty="0" err="1"/>
              <a:t>nusimato</a:t>
            </a:r>
            <a:r>
              <a:rPr lang="lt-LT" sz="2200" b="1" dirty="0"/>
              <a:t> </a:t>
            </a:r>
            <a:r>
              <a:rPr lang="en-US" sz="2200" b="1" dirty="0" err="1"/>
              <a:t>metai</a:t>
            </a:r>
            <a:r>
              <a:rPr lang="en-US" sz="2200" b="1" dirty="0"/>
              <a:t> be </a:t>
            </a:r>
            <a:r>
              <a:rPr lang="en-US" sz="2200" b="1" dirty="0" err="1"/>
              <a:t>augimo</a:t>
            </a:r>
            <a:r>
              <a:rPr lang="lt-LT" sz="2200" b="1" dirty="0"/>
              <a:t>, bet lietuvių ūpo tai stipriai negadina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6B6380-9894-5313-C8CC-320545855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04" y="1116089"/>
            <a:ext cx="8752344" cy="7470848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BB312BA-E190-C8C4-5055-BAE78D6CBC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8794027"/>
              </p:ext>
            </p:extLst>
          </p:nvPr>
        </p:nvGraphicFramePr>
        <p:xfrm>
          <a:off x="9652000" y="1116089"/>
          <a:ext cx="5867400" cy="7453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C69BC0-0E4E-3986-8D3D-B7AB7E8ED80C}"/>
              </a:ext>
            </a:extLst>
          </p:cNvPr>
          <p:cNvSpPr txBox="1">
            <a:spLocks/>
          </p:cNvSpPr>
          <p:nvPr/>
        </p:nvSpPr>
        <p:spPr>
          <a:xfrm>
            <a:off x="723078" y="8604448"/>
            <a:ext cx="14110521" cy="28405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/>
              <a:t>Šaltinis: Europos Komisija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A75CA7-B73C-1308-709A-ED0E52B9F60B}"/>
              </a:ext>
            </a:extLst>
          </p:cNvPr>
          <p:cNvSpPr txBox="1"/>
          <p:nvPr/>
        </p:nvSpPr>
        <p:spPr>
          <a:xfrm>
            <a:off x="889000" y="8058697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Europos Komisijos BVP augimo prognozė 2023 m.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4C8DF39-2E20-FC98-AE72-5C062BDD18DF}"/>
              </a:ext>
            </a:extLst>
          </p:cNvPr>
          <p:cNvCxnSpPr>
            <a:cxnSpLocks/>
          </p:cNvCxnSpPr>
          <p:nvPr/>
        </p:nvCxnSpPr>
        <p:spPr>
          <a:xfrm>
            <a:off x="9392404" y="1088222"/>
            <a:ext cx="0" cy="7522378"/>
          </a:xfrm>
          <a:prstGeom prst="line">
            <a:avLst/>
          </a:prstGeom>
          <a:ln>
            <a:solidFill>
              <a:srgbClr val="0000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5581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B6310A4-8B6A-A1C6-EC2C-5AE9FC6011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8508832"/>
              </p:ext>
            </p:extLst>
          </p:nvPr>
        </p:nvGraphicFramePr>
        <p:xfrm>
          <a:off x="723077" y="1320186"/>
          <a:ext cx="14934671" cy="6395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F407EE05-0AAA-4C64-9DAA-3D979A562533}"/>
              </a:ext>
            </a:extLst>
          </p:cNvPr>
          <p:cNvGrpSpPr/>
          <p:nvPr/>
        </p:nvGrpSpPr>
        <p:grpSpPr>
          <a:xfrm>
            <a:off x="1240816" y="1961743"/>
            <a:ext cx="14454709" cy="6648184"/>
            <a:chOff x="1240816" y="1961743"/>
            <a:chExt cx="14454709" cy="6648184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B56E0F3-E316-4E61-ADB0-C4E096420FC9}"/>
                </a:ext>
              </a:extLst>
            </p:cNvPr>
            <p:cNvSpPr/>
            <p:nvPr/>
          </p:nvSpPr>
          <p:spPr>
            <a:xfrm>
              <a:off x="14617793" y="1961743"/>
              <a:ext cx="1077732" cy="6638455"/>
            </a:xfrm>
            <a:prstGeom prst="rect">
              <a:avLst/>
            </a:prstGeom>
            <a:solidFill>
              <a:schemeClr val="accent4">
                <a:lumMod val="50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CE88580-FEAC-417C-80E6-A7D76A114791}"/>
                </a:ext>
              </a:extLst>
            </p:cNvPr>
            <p:cNvGrpSpPr/>
            <p:nvPr/>
          </p:nvGrpSpPr>
          <p:grpSpPr>
            <a:xfrm>
              <a:off x="1240816" y="1961743"/>
              <a:ext cx="14416934" cy="6648184"/>
              <a:chOff x="1240816" y="1961743"/>
              <a:chExt cx="14416934" cy="6648184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0E8B8398-8D9B-400F-990B-0E5A95FB0090}"/>
                  </a:ext>
                </a:extLst>
              </p:cNvPr>
              <p:cNvGrpSpPr/>
              <p:nvPr/>
            </p:nvGrpSpPr>
            <p:grpSpPr>
              <a:xfrm>
                <a:off x="1240816" y="1961743"/>
                <a:ext cx="14416934" cy="6648184"/>
                <a:chOff x="1240816" y="1961743"/>
                <a:chExt cx="14416934" cy="6648184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68119B37-B350-44EA-B07A-DC3725972504}"/>
                    </a:ext>
                  </a:extLst>
                </p:cNvPr>
                <p:cNvGrpSpPr/>
                <p:nvPr/>
              </p:nvGrpSpPr>
              <p:grpSpPr>
                <a:xfrm>
                  <a:off x="1240816" y="1961743"/>
                  <a:ext cx="14416934" cy="6648184"/>
                  <a:chOff x="1344294" y="1961743"/>
                  <a:chExt cx="14342640" cy="6648184"/>
                </a:xfrm>
              </p:grpSpPr>
              <p:sp>
                <p:nvSpPr>
                  <p:cNvPr id="20" name="Arrow: Right 19">
                    <a:extLst>
                      <a:ext uri="{FF2B5EF4-FFF2-40B4-BE49-F238E27FC236}">
                        <a16:creationId xmlns:a16="http://schemas.microsoft.com/office/drawing/2014/main" id="{BDB516B0-7E03-4A14-BF4B-1CE1A91323D6}"/>
                      </a:ext>
                    </a:extLst>
                  </p:cNvPr>
                  <p:cNvSpPr/>
                  <p:nvPr/>
                </p:nvSpPr>
                <p:spPr>
                  <a:xfrm>
                    <a:off x="1344294" y="1961744"/>
                    <a:ext cx="14342640" cy="6638454"/>
                  </a:xfrm>
                  <a:prstGeom prst="rightArrow">
                    <a:avLst>
                      <a:gd name="adj1" fmla="val 100000"/>
                      <a:gd name="adj2" fmla="val 13656"/>
                    </a:avLst>
                  </a:prstGeom>
                  <a:solidFill>
                    <a:schemeClr val="accent5">
                      <a:lumMod val="75000"/>
                      <a:alpha val="24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t-LT"/>
                  </a:p>
                </p:txBody>
              </p:sp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21FB45D2-4DFA-4EA9-B764-B280E57ED3C3}"/>
                      </a:ext>
                    </a:extLst>
                  </p:cNvPr>
                  <p:cNvSpPr/>
                  <p:nvPr/>
                </p:nvSpPr>
                <p:spPr>
                  <a:xfrm>
                    <a:off x="4949464" y="1971472"/>
                    <a:ext cx="820688" cy="6638455"/>
                  </a:xfrm>
                  <a:prstGeom prst="rect">
                    <a:avLst/>
                  </a:prstGeom>
                  <a:solidFill>
                    <a:schemeClr val="accent4">
                      <a:lumMod val="50000"/>
                      <a:alpha val="28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t-LT"/>
                  </a:p>
                </p:txBody>
              </p: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2B4A81A9-600F-48D6-94C0-2FE5B612271D}"/>
                      </a:ext>
                    </a:extLst>
                  </p:cNvPr>
                  <p:cNvGrpSpPr/>
                  <p:nvPr/>
                </p:nvGrpSpPr>
                <p:grpSpPr>
                  <a:xfrm>
                    <a:off x="13270551" y="1961743"/>
                    <a:ext cx="694639" cy="6638455"/>
                    <a:chOff x="13270551" y="1753314"/>
                    <a:chExt cx="694639" cy="6638455"/>
                  </a:xfrm>
                </p:grpSpPr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353C5CB3-EFF8-4DA6-B331-5174F6E6A5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353452" y="1753314"/>
                      <a:ext cx="595581" cy="6638455"/>
                    </a:xfrm>
                    <a:prstGeom prst="rect">
                      <a:avLst/>
                    </a:prstGeom>
                    <a:solidFill>
                      <a:schemeClr val="accent4">
                        <a:lumMod val="50000"/>
                        <a:alpha val="2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lt-LT"/>
                    </a:p>
                  </p:txBody>
                </p:sp>
                <p:pic>
                  <p:nvPicPr>
                    <p:cNvPr id="19" name="Picture 2" descr="Image result for corona virus">
                      <a:extLst>
                        <a:ext uri="{FF2B5EF4-FFF2-40B4-BE49-F238E27FC236}">
                          <a16:creationId xmlns:a16="http://schemas.microsoft.com/office/drawing/2014/main" id="{2F26FE81-38B3-46CF-ADF1-F5918B1FCA9C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3270551" y="7484135"/>
                      <a:ext cx="694639" cy="652148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</p:grpSp>
            <p:pic>
              <p:nvPicPr>
                <p:cNvPr id="15" name="Graphic 14" descr="Downward trend graph with solid fill">
                  <a:extLst>
                    <a:ext uri="{FF2B5EF4-FFF2-40B4-BE49-F238E27FC236}">
                      <a16:creationId xmlns:a16="http://schemas.microsoft.com/office/drawing/2014/main" id="{1773E462-EB4A-424C-ACF8-E89969DA22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61128" y="7600544"/>
                  <a:ext cx="776197" cy="776197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B0030C93-EC87-4509-B2B2-3703004DC337}"/>
                  </a:ext>
                </a:extLst>
              </p:cNvPr>
              <p:cNvGrpSpPr/>
              <p:nvPr/>
            </p:nvGrpSpPr>
            <p:grpSpPr>
              <a:xfrm>
                <a:off x="8737600" y="1970756"/>
                <a:ext cx="662081" cy="6638455"/>
                <a:chOff x="8737600" y="1970756"/>
                <a:chExt cx="662081" cy="6638455"/>
              </a:xfrm>
            </p:grpSpPr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402F0DF8-A78F-4C4A-9AE9-3409DB7C7047}"/>
                    </a:ext>
                  </a:extLst>
                </p:cNvPr>
                <p:cNvSpPr/>
                <p:nvPr/>
              </p:nvSpPr>
              <p:spPr>
                <a:xfrm>
                  <a:off x="8800353" y="1970756"/>
                  <a:ext cx="546847" cy="6638455"/>
                </a:xfrm>
                <a:prstGeom prst="rect">
                  <a:avLst/>
                </a:prstGeom>
                <a:solidFill>
                  <a:schemeClr val="accent4">
                    <a:lumMod val="50000"/>
                    <a:alpha val="28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/>
                </a:p>
              </p:txBody>
            </p:sp>
            <p:pic>
              <p:nvPicPr>
                <p:cNvPr id="44" name="Picture 2" descr="Russia flag icon - Country flags">
                  <a:extLst>
                    <a:ext uri="{FF2B5EF4-FFF2-40B4-BE49-F238E27FC236}">
                      <a16:creationId xmlns:a16="http://schemas.microsoft.com/office/drawing/2014/main" id="{56B4072D-127C-420D-983E-DA0DC17A327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7203" y="7561314"/>
                  <a:ext cx="262500" cy="2625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9" name="Graphic 48" descr="Construction Barricade with solid fill">
                  <a:extLst>
                    <a:ext uri="{FF2B5EF4-FFF2-40B4-BE49-F238E27FC236}">
                      <a16:creationId xmlns:a16="http://schemas.microsoft.com/office/drawing/2014/main" id="{8EA4BF38-AD0A-4F83-B712-F68CE07C54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737600" y="7719919"/>
                  <a:ext cx="662081" cy="662081"/>
                </a:xfrm>
                <a:prstGeom prst="rect">
                  <a:avLst/>
                </a:prstGeom>
              </p:spPr>
            </p:pic>
          </p:grpSp>
        </p:grpSp>
        <p:pic>
          <p:nvPicPr>
            <p:cNvPr id="3" name="Picture 2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5FF4EAC9-C31A-4553-8F83-EBB82DBD7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61878" y="7548307"/>
              <a:ext cx="904549" cy="904549"/>
            </a:xfrm>
            <a:prstGeom prst="rect">
              <a:avLst/>
            </a:prstGeom>
          </p:spPr>
        </p:pic>
      </p:grp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1BE3F247-5B13-4313-BFD1-4B39AB9E4F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72584" y="573334"/>
            <a:ext cx="14416934" cy="432203"/>
          </a:xfrm>
        </p:spPr>
        <p:txBody>
          <a:bodyPr/>
          <a:lstStyle/>
          <a:p>
            <a:r>
              <a:rPr lang="lt-LT" b="1" dirty="0"/>
              <a:t>Lietuva greit užglaistė pandemijos duobes ir tęsė sparčią plėtros distanciją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22A7B93-5BB9-43A0-8C7A-E88A17FAA05F}"/>
              </a:ext>
            </a:extLst>
          </p:cNvPr>
          <p:cNvSpPr txBox="1">
            <a:spLocks/>
          </p:cNvSpPr>
          <p:nvPr/>
        </p:nvSpPr>
        <p:spPr>
          <a:xfrm>
            <a:off x="723078" y="8604448"/>
            <a:ext cx="14110521" cy="28405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/>
              <a:t>Šaltinis: Eurostat</a:t>
            </a:r>
          </a:p>
        </p:txBody>
      </p:sp>
      <p:pic>
        <p:nvPicPr>
          <p:cNvPr id="25" name="Picture 4" descr="Glossy round icon. Illustration of flag of European Union">
            <a:extLst>
              <a:ext uri="{FF2B5EF4-FFF2-40B4-BE49-F238E27FC236}">
                <a16:creationId xmlns:a16="http://schemas.microsoft.com/office/drawing/2014/main" id="{E1242E49-F992-1E06-4858-A2FF8D3B0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6594" y="4876800"/>
            <a:ext cx="422543" cy="33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Lithuania flag vector - country flags">
            <a:extLst>
              <a:ext uri="{FF2B5EF4-FFF2-40B4-BE49-F238E27FC236}">
                <a16:creationId xmlns:a16="http://schemas.microsoft.com/office/drawing/2014/main" id="{AE4465D2-73A4-CA20-0F37-455E5C810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7068" y="3034880"/>
            <a:ext cx="254577" cy="25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Estonia flag vector - country flags">
            <a:extLst>
              <a:ext uri="{FF2B5EF4-FFF2-40B4-BE49-F238E27FC236}">
                <a16:creationId xmlns:a16="http://schemas.microsoft.com/office/drawing/2014/main" id="{B510BC74-23E4-9B62-FA4D-056950E82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0038" y="3735055"/>
            <a:ext cx="272366" cy="27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 descr="Latvia flag vector - country flags">
            <a:extLst>
              <a:ext uri="{FF2B5EF4-FFF2-40B4-BE49-F238E27FC236}">
                <a16:creationId xmlns:a16="http://schemas.microsoft.com/office/drawing/2014/main" id="{6FBA5A7B-366E-18E5-DADD-A349339C3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7037" y="4113168"/>
            <a:ext cx="246205" cy="24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90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DE77E9-C76E-4F4B-B72D-4ED787C6B4F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94468" y="1122195"/>
            <a:ext cx="15060706" cy="7497516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A2C79E-CF10-445B-A4E4-77AFB10454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0001" y="590890"/>
            <a:ext cx="14401798" cy="407894"/>
          </a:xfrm>
        </p:spPr>
        <p:txBody>
          <a:bodyPr/>
          <a:lstStyle/>
          <a:p>
            <a:r>
              <a:rPr lang="lt-LT" b="1" dirty="0"/>
              <a:t>Svaiginantis Lietuvos eksporto šuolis, kurį pasikeitus aplinkai pranokti bus sunku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D20F61A-0DE8-46E9-ADD8-2352320DA46C}"/>
              </a:ext>
            </a:extLst>
          </p:cNvPr>
          <p:cNvSpPr txBox="1">
            <a:spLocks/>
          </p:cNvSpPr>
          <p:nvPr/>
        </p:nvSpPr>
        <p:spPr>
          <a:xfrm>
            <a:off x="697678" y="8610600"/>
            <a:ext cx="14110521" cy="28405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/>
              <a:t>Šaltinis: Statistikos departamentas, </a:t>
            </a:r>
            <a:r>
              <a:rPr lang="en-US" dirty="0"/>
              <a:t>Eurostat</a:t>
            </a:r>
            <a:endParaRPr lang="lt-LT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DFDFA18A-C3B1-CCD9-79E4-5374951395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2023301"/>
              </p:ext>
            </p:extLst>
          </p:nvPr>
        </p:nvGraphicFramePr>
        <p:xfrm>
          <a:off x="8280401" y="1295400"/>
          <a:ext cx="7381131" cy="703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092F1D-A27C-8EC4-1DBC-C50A66B1327F}"/>
              </a:ext>
            </a:extLst>
          </p:cNvPr>
          <p:cNvCxnSpPr>
            <a:cxnSpLocks/>
          </p:cNvCxnSpPr>
          <p:nvPr/>
        </p:nvCxnSpPr>
        <p:spPr>
          <a:xfrm>
            <a:off x="7975600" y="1465800"/>
            <a:ext cx="0" cy="68400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070E138-B697-21F0-E3C9-FCF155B674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2838661"/>
              </p:ext>
            </p:extLst>
          </p:nvPr>
        </p:nvGraphicFramePr>
        <p:xfrm>
          <a:off x="742950" y="1295400"/>
          <a:ext cx="7080250" cy="709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5" imgW="7140533" imgH="7154082" progId="Mbnd.mbnd">
                  <p:embed/>
                </p:oleObj>
              </mc:Choice>
              <mc:Fallback>
                <p:oleObj name="Macrobond document" r:id="rId5" imgW="7140533" imgH="7154082" progId="Mbnd.mbnd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D070E138-B697-21F0-E3C9-FCF155B674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42950" y="1295400"/>
                        <a:ext cx="7080250" cy="7094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Lithuania flag vector - country flags">
            <a:extLst>
              <a:ext uri="{FF2B5EF4-FFF2-40B4-BE49-F238E27FC236}">
                <a16:creationId xmlns:a16="http://schemas.microsoft.com/office/drawing/2014/main" id="{2848A8CF-11AB-90E3-FED2-22BC34805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25" y="3200400"/>
            <a:ext cx="202278" cy="21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3171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FBA81C-8D31-4B8D-B5B1-9DA6E3DCC9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15232" y="559727"/>
            <a:ext cx="14458929" cy="483881"/>
          </a:xfrm>
        </p:spPr>
        <p:txBody>
          <a:bodyPr/>
          <a:lstStyle/>
          <a:p>
            <a:r>
              <a:rPr lang="lt-LT" b="1" dirty="0"/>
              <a:t>Vis dėlto, pastaraisiais mėnesiais į išorės rinkas orientuoti lokomotyvai išsikvėpė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9618C4-DAAB-4B97-9882-D3936DB1359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9000" contrast="3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1460" y="1106380"/>
            <a:ext cx="15062702" cy="749806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CB45898-8FA0-45CE-3AD2-7C20D0B896CA}"/>
              </a:ext>
            </a:extLst>
          </p:cNvPr>
          <p:cNvCxnSpPr>
            <a:cxnSpLocks/>
          </p:cNvCxnSpPr>
          <p:nvPr/>
        </p:nvCxnSpPr>
        <p:spPr>
          <a:xfrm>
            <a:off x="8051800" y="1289959"/>
            <a:ext cx="0" cy="497691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4A8D151-8083-0D28-67F4-FC04B570EF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2462033"/>
              </p:ext>
            </p:extLst>
          </p:nvPr>
        </p:nvGraphicFramePr>
        <p:xfrm>
          <a:off x="8302627" y="1237814"/>
          <a:ext cx="7140565" cy="5467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F49BAFE-FDA3-77D0-1CE4-727965818C22}"/>
              </a:ext>
            </a:extLst>
          </p:cNvPr>
          <p:cNvSpPr txBox="1">
            <a:spLocks/>
          </p:cNvSpPr>
          <p:nvPr/>
        </p:nvSpPr>
        <p:spPr>
          <a:xfrm>
            <a:off x="723078" y="8604448"/>
            <a:ext cx="14110521" cy="28405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/>
              <a:t>Šaltinis: Statistikos departamentas, </a:t>
            </a:r>
            <a:r>
              <a:rPr lang="lt-LT" dirty="0" err="1"/>
              <a:t>Macrobond</a:t>
            </a:r>
            <a:endParaRPr lang="lt-LT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217DE53-95CC-9752-779F-361C95B234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0517918"/>
              </p:ext>
            </p:extLst>
          </p:nvPr>
        </p:nvGraphicFramePr>
        <p:xfrm>
          <a:off x="812800" y="1106380"/>
          <a:ext cx="7140575" cy="572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6" imgW="7140533" imgH="5723194" progId="Mbnd.mbnd">
                  <p:embed/>
                </p:oleObj>
              </mc:Choice>
              <mc:Fallback>
                <p:oleObj name="Macrobond document" r:id="rId6" imgW="7140533" imgH="5723194" progId="Mbnd.mbnd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9217DE53-95CC-9752-779F-361C95B234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12800" y="1106380"/>
                        <a:ext cx="7140575" cy="5722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8674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96422F-65F1-4A4C-A591-D36C03FC0E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93800" y="588580"/>
            <a:ext cx="14325599" cy="457200"/>
          </a:xfrm>
        </p:spPr>
        <p:txBody>
          <a:bodyPr/>
          <a:lstStyle/>
          <a:p>
            <a:r>
              <a:rPr lang="lt-LT" b="1" dirty="0"/>
              <a:t>Karo reputacinė žala: investuotojai kol kas nuo mūsų nenusigręžia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2EE460-9339-48FF-A119-8CC7023CA70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594958" y="1096650"/>
            <a:ext cx="15086688" cy="7524000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7F9AEA6-00BD-810D-7DBE-5D1E3F0402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9832141"/>
              </p:ext>
            </p:extLst>
          </p:nvPr>
        </p:nvGraphicFramePr>
        <p:xfrm>
          <a:off x="781877" y="1630179"/>
          <a:ext cx="6013812" cy="7052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39" name="Group 38">
            <a:extLst>
              <a:ext uri="{FF2B5EF4-FFF2-40B4-BE49-F238E27FC236}">
                <a16:creationId xmlns:a16="http://schemas.microsoft.com/office/drawing/2014/main" id="{FD66B5F5-FE5B-2D89-BBA2-9382F9F09E89}"/>
              </a:ext>
            </a:extLst>
          </p:cNvPr>
          <p:cNvGrpSpPr/>
          <p:nvPr/>
        </p:nvGrpSpPr>
        <p:grpSpPr>
          <a:xfrm>
            <a:off x="6871156" y="2240280"/>
            <a:ext cx="5240465" cy="4668886"/>
            <a:chOff x="6871156" y="2240280"/>
            <a:chExt cx="5240465" cy="4668886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0C9DC783-E2CC-CDB5-2690-F98127A654EF}"/>
                </a:ext>
              </a:extLst>
            </p:cNvPr>
            <p:cNvSpPr/>
            <p:nvPr/>
          </p:nvSpPr>
          <p:spPr>
            <a:xfrm>
              <a:off x="6871156" y="2240280"/>
              <a:ext cx="3429002" cy="914400"/>
            </a:xfrm>
            <a:prstGeom prst="roundRect">
              <a:avLst/>
            </a:prstGeom>
            <a:solidFill>
              <a:schemeClr val="accent6">
                <a:lumMod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lt-LT" sz="1800" b="1" dirty="0">
                  <a:solidFill>
                    <a:schemeClr val="bg1"/>
                  </a:solidFill>
                  <a:cs typeface="Segoe UI" panose="020B0502040204020203" pitchFamily="34" charset="0"/>
                </a:rPr>
                <a:t>Karas, agresorių </a:t>
              </a:r>
            </a:p>
            <a:p>
              <a:pPr algn="r"/>
              <a:r>
                <a:rPr lang="lt-LT" sz="1800" b="1" dirty="0">
                  <a:solidFill>
                    <a:schemeClr val="bg1"/>
                  </a:solidFill>
                  <a:cs typeface="Segoe UI" panose="020B0502040204020203" pitchFamily="34" charset="0"/>
                </a:rPr>
                <a:t>kaimynystė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0090FD0D-C0CF-EE9B-9C3C-425A5DDCA1A4}"/>
                </a:ext>
              </a:extLst>
            </p:cNvPr>
            <p:cNvSpPr/>
            <p:nvPr/>
          </p:nvSpPr>
          <p:spPr>
            <a:xfrm>
              <a:off x="7199708" y="4724400"/>
              <a:ext cx="3638324" cy="914400"/>
            </a:xfrm>
            <a:prstGeom prst="roundRect">
              <a:avLst/>
            </a:prstGeom>
            <a:solidFill>
              <a:schemeClr val="accent6">
                <a:lumMod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lt-LT" sz="1800" b="1" dirty="0">
                  <a:solidFill>
                    <a:schemeClr val="bg1"/>
                  </a:solidFill>
                  <a:cs typeface="Segoe UI" panose="020B0502040204020203" pitchFamily="34" charset="0"/>
                </a:rPr>
                <a:t>Rinkų ir importo </a:t>
              </a:r>
            </a:p>
            <a:p>
              <a:pPr algn="r"/>
              <a:r>
                <a:rPr lang="lt-LT" sz="1800" b="1" dirty="0">
                  <a:solidFill>
                    <a:schemeClr val="bg1"/>
                  </a:solidFill>
                  <a:cs typeface="Segoe UI" panose="020B0502040204020203" pitchFamily="34" charset="0"/>
                </a:rPr>
                <a:t>kanalų praradimai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1C1DC292-0BB8-C588-0B5C-A06781950D46}"/>
                </a:ext>
              </a:extLst>
            </p:cNvPr>
            <p:cNvSpPr/>
            <p:nvPr/>
          </p:nvSpPr>
          <p:spPr>
            <a:xfrm>
              <a:off x="8092754" y="5994766"/>
              <a:ext cx="4018867" cy="914400"/>
            </a:xfrm>
            <a:prstGeom prst="roundRect">
              <a:avLst/>
            </a:prstGeom>
            <a:solidFill>
              <a:schemeClr val="accent6">
                <a:lumMod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lt-LT" sz="1800" b="1" dirty="0">
                  <a:solidFill>
                    <a:schemeClr val="bg1"/>
                  </a:solidFill>
                  <a:cs typeface="Segoe UI" panose="020B0502040204020203" pitchFamily="34" charset="0"/>
                </a:rPr>
                <a:t>Smūgis verslo aplinkai, </a:t>
              </a:r>
              <a:r>
                <a:rPr lang="lt-LT" b="1" dirty="0">
                  <a:solidFill>
                    <a:schemeClr val="bg1"/>
                  </a:solidFill>
                  <a:cs typeface="Segoe UI" panose="020B0502040204020203" pitchFamily="34" charset="0"/>
                </a:rPr>
                <a:t>r</a:t>
              </a:r>
              <a:r>
                <a:rPr lang="lt-LT" sz="1800" b="1" dirty="0">
                  <a:solidFill>
                    <a:schemeClr val="bg1"/>
                  </a:solidFill>
                  <a:cs typeface="Segoe UI" panose="020B0502040204020203" pitchFamily="34" charset="0"/>
                </a:rPr>
                <a:t>eputacinė žala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902F802-3CD8-6D78-ACD4-7E71563B793B}"/>
                </a:ext>
              </a:extLst>
            </p:cNvPr>
            <p:cNvCxnSpPr>
              <a:cxnSpLocks/>
            </p:cNvCxnSpPr>
            <p:nvPr/>
          </p:nvCxnSpPr>
          <p:spPr>
            <a:xfrm>
              <a:off x="9118600" y="3154680"/>
              <a:ext cx="0" cy="360166"/>
            </a:xfrm>
            <a:prstGeom prst="line">
              <a:avLst/>
            </a:prstGeom>
            <a:ln w="53975">
              <a:solidFill>
                <a:schemeClr val="accent6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352A31B-A77D-C5FB-9034-87ECCB3BE9C2}"/>
                </a:ext>
              </a:extLst>
            </p:cNvPr>
            <p:cNvCxnSpPr>
              <a:cxnSpLocks/>
            </p:cNvCxnSpPr>
            <p:nvPr/>
          </p:nvCxnSpPr>
          <p:spPr>
            <a:xfrm>
              <a:off x="9652000" y="4364234"/>
              <a:ext cx="0" cy="360166"/>
            </a:xfrm>
            <a:prstGeom prst="line">
              <a:avLst/>
            </a:prstGeom>
            <a:ln w="53975">
              <a:solidFill>
                <a:schemeClr val="accent6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71D6EC5-341F-8FC9-242D-287AD816DE0D}"/>
                </a:ext>
              </a:extLst>
            </p:cNvPr>
            <p:cNvCxnSpPr>
              <a:cxnSpLocks/>
            </p:cNvCxnSpPr>
            <p:nvPr/>
          </p:nvCxnSpPr>
          <p:spPr>
            <a:xfrm>
              <a:off x="10261600" y="5628042"/>
              <a:ext cx="0" cy="360166"/>
            </a:xfrm>
            <a:prstGeom prst="line">
              <a:avLst/>
            </a:prstGeom>
            <a:ln w="53975">
              <a:solidFill>
                <a:schemeClr val="accent6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235004C-3951-4958-E345-740210F51BB4}"/>
              </a:ext>
            </a:extLst>
          </p:cNvPr>
          <p:cNvGrpSpPr/>
          <p:nvPr/>
        </p:nvGrpSpPr>
        <p:grpSpPr>
          <a:xfrm>
            <a:off x="6947356" y="2209800"/>
            <a:ext cx="4609644" cy="4703742"/>
            <a:chOff x="6947356" y="2209800"/>
            <a:chExt cx="4609644" cy="4703742"/>
          </a:xfrm>
        </p:grpSpPr>
        <p:pic>
          <p:nvPicPr>
            <p:cNvPr id="5" name="Graphic 4" descr="Connections with solid fill">
              <a:extLst>
                <a:ext uri="{FF2B5EF4-FFF2-40B4-BE49-F238E27FC236}">
                  <a16:creationId xmlns:a16="http://schemas.microsoft.com/office/drawing/2014/main" id="{3EF1949B-457F-13A1-2294-A9E3C8288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947356" y="2209800"/>
              <a:ext cx="914400" cy="914400"/>
            </a:xfrm>
            <a:prstGeom prst="rect">
              <a:avLst/>
            </a:prstGeom>
          </p:spPr>
        </p:pic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E81B29E-069B-E89C-7533-421FDD30CEDB}"/>
                </a:ext>
              </a:extLst>
            </p:cNvPr>
            <p:cNvSpPr/>
            <p:nvPr/>
          </p:nvSpPr>
          <p:spPr>
            <a:xfrm>
              <a:off x="7328354" y="3505200"/>
              <a:ext cx="3847646" cy="914400"/>
            </a:xfrm>
            <a:prstGeom prst="roundRect">
              <a:avLst/>
            </a:prstGeom>
            <a:solidFill>
              <a:schemeClr val="accent6">
                <a:lumMod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lt-LT" sz="1800" b="1" dirty="0">
                  <a:solidFill>
                    <a:schemeClr val="bg1"/>
                  </a:solidFill>
                  <a:cs typeface="Segoe UI" panose="020B0502040204020203" pitchFamily="34" charset="0"/>
                </a:rPr>
                <a:t>Energetinė krizė, kirtis konkurencingumui</a:t>
              </a:r>
            </a:p>
          </p:txBody>
        </p:sp>
        <p:pic>
          <p:nvPicPr>
            <p:cNvPr id="25" name="Graphic 24" descr="High voltage with solid fill">
              <a:extLst>
                <a:ext uri="{FF2B5EF4-FFF2-40B4-BE49-F238E27FC236}">
                  <a16:creationId xmlns:a16="http://schemas.microsoft.com/office/drawing/2014/main" id="{E5B729A0-436A-E831-7782-A277FA1EF7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468781" y="3514846"/>
              <a:ext cx="687017" cy="687017"/>
            </a:xfrm>
            <a:prstGeom prst="rect">
              <a:avLst/>
            </a:prstGeom>
          </p:spPr>
        </p:pic>
        <p:pic>
          <p:nvPicPr>
            <p:cNvPr id="27" name="Graphic 26" descr="Construction Barricade with solid fill">
              <a:extLst>
                <a:ext uri="{FF2B5EF4-FFF2-40B4-BE49-F238E27FC236}">
                  <a16:creationId xmlns:a16="http://schemas.microsoft.com/office/drawing/2014/main" id="{AFE11AFE-EE8E-7E55-741F-A13AF6F3F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374629" y="4711448"/>
              <a:ext cx="784897" cy="784897"/>
            </a:xfrm>
            <a:prstGeom prst="rect">
              <a:avLst/>
            </a:prstGeom>
          </p:spPr>
        </p:pic>
        <p:pic>
          <p:nvPicPr>
            <p:cNvPr id="30" name="Graphic 29" descr="Marketing with solid fill">
              <a:extLst>
                <a:ext uri="{FF2B5EF4-FFF2-40B4-BE49-F238E27FC236}">
                  <a16:creationId xmlns:a16="http://schemas.microsoft.com/office/drawing/2014/main" id="{6A1701F3-D994-9974-A20A-310954E60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204200" y="6096000"/>
              <a:ext cx="817542" cy="817542"/>
            </a:xfrm>
            <a:prstGeom prst="rect">
              <a:avLst/>
            </a:prstGeom>
          </p:spPr>
        </p:pic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4DA441B-0AB8-C071-9675-73604CD9BA52}"/>
                </a:ext>
              </a:extLst>
            </p:cNvPr>
            <p:cNvCxnSpPr>
              <a:cxnSpLocks/>
            </p:cNvCxnSpPr>
            <p:nvPr/>
          </p:nvCxnSpPr>
          <p:spPr>
            <a:xfrm>
              <a:off x="11154484" y="3955176"/>
              <a:ext cx="402516" cy="0"/>
            </a:xfrm>
            <a:prstGeom prst="line">
              <a:avLst/>
            </a:prstGeom>
            <a:ln w="53975">
              <a:solidFill>
                <a:schemeClr val="accent6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5484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FBABB20-8972-4408-9068-FF9DCC9B3D5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7278" y="1111044"/>
            <a:ext cx="15084425" cy="7508994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807704-9A15-404C-B589-905CF38F1E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93800" y="600162"/>
            <a:ext cx="14493111" cy="542838"/>
          </a:xfrm>
        </p:spPr>
        <p:txBody>
          <a:bodyPr/>
          <a:lstStyle/>
          <a:p>
            <a:r>
              <a:rPr lang="lt-LT" b="1" dirty="0"/>
              <a:t>Infliacija jau degina gyventojų perkamąją galią ir prismaugė vartojimą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C52063-EB9C-4320-89A2-6A20A32EF2D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503" y="8382000"/>
            <a:ext cx="14000121" cy="642989"/>
          </a:xfrm>
        </p:spPr>
        <p:txBody>
          <a:bodyPr/>
          <a:lstStyle/>
          <a:p>
            <a:r>
              <a:rPr lang="lt-LT" dirty="0"/>
              <a:t>*Mažmeninė prekyba, išskyrus variklinių transporto priemonių ir motociklų prekybą; automobilių degalų prekybą </a:t>
            </a:r>
          </a:p>
          <a:p>
            <a:r>
              <a:rPr lang="lt-LT" dirty="0"/>
              <a:t>Šaltinis: Eurostat, </a:t>
            </a:r>
            <a:r>
              <a:rPr lang="lt-LT" dirty="0" err="1"/>
              <a:t>Macrobond</a:t>
            </a:r>
            <a:endParaRPr lang="lt-LT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D5BCBFA-ACA7-220D-39A9-1B871E72EF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2094155"/>
              </p:ext>
            </p:extLst>
          </p:nvPr>
        </p:nvGraphicFramePr>
        <p:xfrm>
          <a:off x="8316397" y="2681657"/>
          <a:ext cx="7114104" cy="5700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4" imgW="7140533" imgH="5723194" progId="Mbnd.mbnd">
                  <p:embed/>
                </p:oleObj>
              </mc:Choice>
              <mc:Fallback>
                <p:oleObj name="Macrobond document" r:id="rId4" imgW="7140533" imgH="5723194" progId="Mbnd.mbnd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1D5BCBFA-ACA7-220D-39A9-1B871E72EF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16397" y="2681657"/>
                        <a:ext cx="7114104" cy="57003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3F5A176-91D1-CB87-35CB-4997FC6327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0253953"/>
              </p:ext>
            </p:extLst>
          </p:nvPr>
        </p:nvGraphicFramePr>
        <p:xfrm>
          <a:off x="1266986" y="2659063"/>
          <a:ext cx="7140575" cy="572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6" imgW="7140533" imgH="5723194" progId="Mbnd.mbnd">
                  <p:embed/>
                </p:oleObj>
              </mc:Choice>
              <mc:Fallback>
                <p:oleObj name="Macrobond document" r:id="rId6" imgW="7140533" imgH="5723194" progId="Mbnd.mbnd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A3F5A176-91D1-CB87-35CB-4997FC6327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66986" y="2659063"/>
                        <a:ext cx="7140575" cy="5722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0693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622010B-A41C-4CAA-83FC-1AF6BE3DF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12" y="1099111"/>
            <a:ext cx="15073283" cy="470790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56ED9BC-2D9D-4A31-B4DE-3625DAF5FA0A}"/>
              </a:ext>
            </a:extLst>
          </p:cNvPr>
          <p:cNvSpPr/>
          <p:nvPr/>
        </p:nvSpPr>
        <p:spPr>
          <a:xfrm>
            <a:off x="597084" y="302925"/>
            <a:ext cx="15087595" cy="552155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>
                  <a:alpha val="79000"/>
                </a:schemeClr>
              </a:gs>
              <a:gs pos="3000">
                <a:schemeClr val="bg1"/>
              </a:gs>
              <a:gs pos="97000">
                <a:schemeClr val="accent6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57A130-5957-4C07-9816-83D7C981CC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15232" y="586366"/>
            <a:ext cx="14340497" cy="412750"/>
          </a:xfrm>
        </p:spPr>
        <p:txBody>
          <a:bodyPr/>
          <a:lstStyle/>
          <a:p>
            <a:r>
              <a:rPr lang="lt-LT" b="1" dirty="0"/>
              <a:t>Darbo rinka dar vis demonstruoja sveikus rodiklius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6B8B305-C06A-4093-81F8-5B028D2A46E5}"/>
              </a:ext>
            </a:extLst>
          </p:cNvPr>
          <p:cNvSpPr txBox="1">
            <a:spLocks/>
          </p:cNvSpPr>
          <p:nvPr/>
        </p:nvSpPr>
        <p:spPr>
          <a:xfrm>
            <a:off x="653330" y="8686800"/>
            <a:ext cx="14136728" cy="20308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1200" dirty="0"/>
              <a:t>Šaltinis: Eurostat, Lietuvos statistikos departamentas, Lietuvos užimtumo tarnyba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B97524E-9653-DEB5-33D0-4F045BB70D65}"/>
              </a:ext>
            </a:extLst>
          </p:cNvPr>
          <p:cNvGrpSpPr/>
          <p:nvPr/>
        </p:nvGrpSpPr>
        <p:grpSpPr>
          <a:xfrm>
            <a:off x="9474384" y="2226358"/>
            <a:ext cx="2514600" cy="1494385"/>
            <a:chOff x="12882651" y="2468015"/>
            <a:chExt cx="2514600" cy="1494385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FCA6E5FD-D41A-6CC1-FEF4-828D79331E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081004" y="2834491"/>
              <a:ext cx="381000" cy="1127909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5432761-B03B-71F6-F405-A641724D4E2D}"/>
                </a:ext>
              </a:extLst>
            </p:cNvPr>
            <p:cNvSpPr/>
            <p:nvPr/>
          </p:nvSpPr>
          <p:spPr>
            <a:xfrm>
              <a:off x="12882651" y="2468015"/>
              <a:ext cx="2514600" cy="756337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DARBUOTOJO RINKA</a:t>
              </a:r>
              <a:endParaRPr lang="lt-LT" b="1" dirty="0"/>
            </a:p>
          </p:txBody>
        </p: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9B56E8E-14C4-52FF-324F-23F27732917C}"/>
              </a:ext>
            </a:extLst>
          </p:cNvPr>
          <p:cNvCxnSpPr>
            <a:cxnSpLocks/>
          </p:cNvCxnSpPr>
          <p:nvPr/>
        </p:nvCxnSpPr>
        <p:spPr>
          <a:xfrm>
            <a:off x="5537200" y="3318559"/>
            <a:ext cx="0" cy="497691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43B4D81-9E3A-9E9D-D73E-9C517AD271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0544490"/>
              </p:ext>
            </p:extLst>
          </p:nvPr>
        </p:nvGraphicFramePr>
        <p:xfrm>
          <a:off x="5526012" y="3035914"/>
          <a:ext cx="5218282" cy="5537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DE594037-01E2-ED37-A8D5-5C33A0011DFB}"/>
              </a:ext>
            </a:extLst>
          </p:cNvPr>
          <p:cNvSpPr/>
          <p:nvPr/>
        </p:nvSpPr>
        <p:spPr>
          <a:xfrm>
            <a:off x="8585200" y="3650871"/>
            <a:ext cx="1546726" cy="3962400"/>
          </a:xfrm>
          <a:prstGeom prst="rect">
            <a:avLst/>
          </a:prstGeom>
          <a:solidFill>
            <a:schemeClr val="accent2">
              <a:lumMod val="75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B2A0C12-7999-4486-AC0E-80BEA903C182}"/>
              </a:ext>
            </a:extLst>
          </p:cNvPr>
          <p:cNvCxnSpPr>
            <a:cxnSpLocks/>
          </p:cNvCxnSpPr>
          <p:nvPr/>
        </p:nvCxnSpPr>
        <p:spPr>
          <a:xfrm>
            <a:off x="10680163" y="3328882"/>
            <a:ext cx="0" cy="497691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20D567F-A572-50B9-CDDF-D4C408FFF4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113688"/>
              </p:ext>
            </p:extLst>
          </p:nvPr>
        </p:nvGraphicFramePr>
        <p:xfrm>
          <a:off x="685300" y="3073392"/>
          <a:ext cx="4775700" cy="5521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5" imgW="6188414" imgH="7154082" progId="Mbnd.mbnd">
                  <p:embed/>
                </p:oleObj>
              </mc:Choice>
              <mc:Fallback>
                <p:oleObj name="Macrobond document" r:id="rId5" imgW="6188414" imgH="7154082" progId="Mbnd.mbnd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F20D567F-A572-50B9-CDDF-D4C408FFF4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5300" y="3073392"/>
                        <a:ext cx="4775700" cy="55215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7CAAEEA-B4BC-D29A-9247-1215332867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5324576"/>
              </p:ext>
            </p:extLst>
          </p:nvPr>
        </p:nvGraphicFramePr>
        <p:xfrm>
          <a:off x="10821988" y="3048766"/>
          <a:ext cx="4733741" cy="5472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7" imgW="6188414" imgH="7154082" progId="Mbnd.mbnd">
                  <p:embed/>
                </p:oleObj>
              </mc:Choice>
              <mc:Fallback>
                <p:oleObj name="Macrobond document" r:id="rId7" imgW="6188414" imgH="7154082" progId="Mbnd.mbnd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7CAAEEA-B4BC-D29A-9247-1215332867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821988" y="3048766"/>
                        <a:ext cx="4733741" cy="5472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4666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29EBB12-6F7D-ACAC-F8B8-275785E8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04" y="6244888"/>
            <a:ext cx="15043142" cy="2337296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4E060BD-F13A-1486-ED2A-ACC0054B67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3356" y="591515"/>
            <a:ext cx="15062200" cy="490033"/>
          </a:xfrm>
        </p:spPr>
        <p:txBody>
          <a:bodyPr/>
          <a:lstStyle/>
          <a:p>
            <a:r>
              <a:rPr lang="lt-LT" b="1" dirty="0"/>
              <a:t>Pajamų atotrūkis mažėja, tačiau vis dar išlieka ryškus turtingiausiose savivaldybėse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A0E9D5B-50C6-27EC-D9D9-7C9729102409}"/>
              </a:ext>
            </a:extLst>
          </p:cNvPr>
          <p:cNvSpPr txBox="1">
            <a:spLocks/>
          </p:cNvSpPr>
          <p:nvPr/>
        </p:nvSpPr>
        <p:spPr>
          <a:xfrm>
            <a:off x="736600" y="8686800"/>
            <a:ext cx="14304963" cy="2286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SzPct val="10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/>
              <a:t>Šaltinis: </a:t>
            </a:r>
            <a:r>
              <a:rPr lang="en-US" dirty="0" err="1"/>
              <a:t>Sodra</a:t>
            </a:r>
            <a:endParaRPr lang="lt-LT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871A6A-141C-8ABE-D606-2AB6BC40B1FB}"/>
              </a:ext>
            </a:extLst>
          </p:cNvPr>
          <p:cNvSpPr/>
          <p:nvPr/>
        </p:nvSpPr>
        <p:spPr>
          <a:xfrm rot="10800000">
            <a:off x="629404" y="6019800"/>
            <a:ext cx="15027644" cy="285455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>
                  <a:alpha val="79000"/>
                </a:schemeClr>
              </a:gs>
              <a:gs pos="3000">
                <a:schemeClr val="bg1"/>
              </a:gs>
              <a:gs pos="97000">
                <a:schemeClr val="accent6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graphicFrame>
        <p:nvGraphicFramePr>
          <p:cNvPr id="5" name="Diagrama 31">
            <a:extLst>
              <a:ext uri="{FF2B5EF4-FFF2-40B4-BE49-F238E27FC236}">
                <a16:creationId xmlns:a16="http://schemas.microsoft.com/office/drawing/2014/main" id="{D757F312-6B46-7F2D-6AFD-F9816F0EF0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94064"/>
              </p:ext>
            </p:extLst>
          </p:nvPr>
        </p:nvGraphicFramePr>
        <p:xfrm>
          <a:off x="736600" y="1931096"/>
          <a:ext cx="7239003" cy="4669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5E7F1D33-BB21-94F0-0BA4-0F30B0BC7E30}"/>
              </a:ext>
            </a:extLst>
          </p:cNvPr>
          <p:cNvSpPr txBox="1"/>
          <p:nvPr/>
        </p:nvSpPr>
        <p:spPr>
          <a:xfrm>
            <a:off x="3985218" y="1206259"/>
            <a:ext cx="817535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800" b="0" i="0" u="none" strike="noStrike" kern="1200" spc="0" baseline="0">
                <a:solidFill>
                  <a:srgbClr val="00003A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r>
              <a:rPr lang="lt-LT" sz="1700" b="1" i="0" baseline="0" dirty="0">
                <a:effectLst/>
              </a:rPr>
              <a:t>Pajamų atotrūkis (20</a:t>
            </a:r>
            <a:r>
              <a:rPr lang="en-US" sz="1700" b="1" i="0" baseline="0" dirty="0">
                <a:effectLst/>
              </a:rPr>
              <a:t>%</a:t>
            </a:r>
            <a:r>
              <a:rPr lang="lt-LT" sz="1700" b="1" i="0" baseline="0" dirty="0">
                <a:effectLst/>
              </a:rPr>
              <a:t> daugiausiai uždirbančiųjų pajamų ir </a:t>
            </a:r>
            <a:r>
              <a:rPr lang="en-US" sz="1700" b="1" i="0" baseline="0" dirty="0">
                <a:effectLst/>
              </a:rPr>
              <a:t>20%</a:t>
            </a:r>
            <a:r>
              <a:rPr lang="lt-LT" sz="1700" b="1" i="0" baseline="0" dirty="0">
                <a:effectLst/>
              </a:rPr>
              <a:t> mažiausiai uždirbančių pajamų santykis</a:t>
            </a:r>
            <a:r>
              <a:rPr lang="en-US" sz="1700" b="1" i="0" baseline="0" dirty="0">
                <a:effectLst/>
              </a:rPr>
              <a:t>)</a:t>
            </a:r>
            <a:r>
              <a:rPr lang="lt-LT" sz="1700" b="1" i="0" baseline="0" dirty="0">
                <a:effectLst/>
              </a:rPr>
              <a:t>, kartai</a:t>
            </a:r>
            <a:endParaRPr lang="lt-LT" sz="1700" dirty="0">
              <a:effectLst/>
            </a:endParaRPr>
          </a:p>
        </p:txBody>
      </p:sp>
      <p:graphicFrame>
        <p:nvGraphicFramePr>
          <p:cNvPr id="6" name="Diagrama 6">
            <a:extLst>
              <a:ext uri="{FF2B5EF4-FFF2-40B4-BE49-F238E27FC236}">
                <a16:creationId xmlns:a16="http://schemas.microsoft.com/office/drawing/2014/main" id="{C4F90096-FFD9-4CB5-5827-E8E3B555D0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1765758"/>
              </p:ext>
            </p:extLst>
          </p:nvPr>
        </p:nvGraphicFramePr>
        <p:xfrm>
          <a:off x="8280398" y="1295400"/>
          <a:ext cx="70866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020161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0C3F89-ED4E-6377-6725-47A35371AC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0896" y="576767"/>
            <a:ext cx="15011400" cy="490033"/>
          </a:xfrm>
        </p:spPr>
        <p:txBody>
          <a:bodyPr/>
          <a:lstStyle/>
          <a:p>
            <a:r>
              <a:rPr lang="lt-LT" sz="2200" b="1" dirty="0"/>
              <a:t>S</a:t>
            </a:r>
            <a:r>
              <a:rPr lang="en-US" sz="2200" b="1" dirty="0" err="1"/>
              <a:t>tipr</a:t>
            </a:r>
            <a:r>
              <a:rPr lang="lt-LT" sz="2200" b="1" dirty="0"/>
              <a:t>ėja </a:t>
            </a:r>
            <a:r>
              <a:rPr lang="lt-LT" sz="2200" b="1" dirty="0" err="1"/>
              <a:t>vidurinioji</a:t>
            </a:r>
            <a:r>
              <a:rPr lang="lt-LT" sz="2200" b="1" dirty="0"/>
              <a:t> klasė, mažėja uždirbančių iki 1000 </a:t>
            </a:r>
            <a:r>
              <a:rPr lang="lt-LT" sz="2200" b="1" dirty="0" err="1"/>
              <a:t>Eur</a:t>
            </a:r>
            <a:r>
              <a:rPr lang="lt-LT" sz="2200" b="1" dirty="0"/>
              <a:t>, visgi ryškūs regioniniai skirtumai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1BBC3C5-8F43-60B8-DCDB-AA3FF8B026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1891886"/>
              </p:ext>
            </p:extLst>
          </p:nvPr>
        </p:nvGraphicFramePr>
        <p:xfrm>
          <a:off x="736600" y="1440425"/>
          <a:ext cx="8458200" cy="685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3900E6C-E801-2798-6FBE-978564EB20A7}"/>
              </a:ext>
            </a:extLst>
          </p:cNvPr>
          <p:cNvSpPr txBox="1">
            <a:spLocks/>
          </p:cNvSpPr>
          <p:nvPr/>
        </p:nvSpPr>
        <p:spPr>
          <a:xfrm>
            <a:off x="736600" y="8686800"/>
            <a:ext cx="14304963" cy="2286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SzPct val="10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/>
              <a:t>Šaltinis: </a:t>
            </a:r>
            <a:r>
              <a:rPr lang="en-US" dirty="0" err="1"/>
              <a:t>Sodra</a:t>
            </a:r>
            <a:endParaRPr lang="lt-LT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199B5B-7EA9-CA4F-4B64-6A3CB3D4DA54}"/>
              </a:ext>
            </a:extLst>
          </p:cNvPr>
          <p:cNvCxnSpPr>
            <a:cxnSpLocks/>
          </p:cNvCxnSpPr>
          <p:nvPr/>
        </p:nvCxnSpPr>
        <p:spPr>
          <a:xfrm>
            <a:off x="8356600" y="1465800"/>
            <a:ext cx="0" cy="68400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Diagrama 12">
            <a:extLst>
              <a:ext uri="{FF2B5EF4-FFF2-40B4-BE49-F238E27FC236}">
                <a16:creationId xmlns:a16="http://schemas.microsoft.com/office/drawing/2014/main" id="{CA712A70-827D-066B-E1CE-A9326D8B25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5535464"/>
              </p:ext>
            </p:extLst>
          </p:nvPr>
        </p:nvGraphicFramePr>
        <p:xfrm>
          <a:off x="8432798" y="1433051"/>
          <a:ext cx="7239002" cy="7025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AF0940-0F27-3B8D-EE04-C1D30B70232B}"/>
              </a:ext>
            </a:extLst>
          </p:cNvPr>
          <p:cNvCxnSpPr>
            <a:cxnSpLocks/>
          </p:cNvCxnSpPr>
          <p:nvPr/>
        </p:nvCxnSpPr>
        <p:spPr>
          <a:xfrm>
            <a:off x="12745204" y="2304000"/>
            <a:ext cx="0" cy="60018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170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E9F0B3A-4305-78FB-98CB-61F150EDC06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5432" y="1109421"/>
            <a:ext cx="15037658" cy="751470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CD810A-785B-6816-B234-D621BD9119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17600" y="610683"/>
            <a:ext cx="14477999" cy="456117"/>
          </a:xfrm>
        </p:spPr>
        <p:txBody>
          <a:bodyPr/>
          <a:lstStyle/>
          <a:p>
            <a:r>
              <a:rPr lang="lt-LT" b="1" dirty="0"/>
              <a:t>Ryški struktūrinė švietimo ir sveikatos apsaugos profesionalų senėjimo problema</a:t>
            </a:r>
          </a:p>
        </p:txBody>
      </p:sp>
      <p:graphicFrame>
        <p:nvGraphicFramePr>
          <p:cNvPr id="6" name="Diagrama 7">
            <a:extLst>
              <a:ext uri="{FF2B5EF4-FFF2-40B4-BE49-F238E27FC236}">
                <a16:creationId xmlns:a16="http://schemas.microsoft.com/office/drawing/2014/main" id="{33F835F5-F0D1-BB21-017E-38C8926BF1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1293676"/>
              </p:ext>
            </p:extLst>
          </p:nvPr>
        </p:nvGraphicFramePr>
        <p:xfrm>
          <a:off x="5689600" y="1219200"/>
          <a:ext cx="10414000" cy="7314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33672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E3BAFE9-AF0B-A79E-6BDD-1CACC2DFB32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6924" y="1104500"/>
            <a:ext cx="15074844" cy="7506100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CC987F2-5F28-449E-BC74-FE3FBAFD2C86}"/>
              </a:ext>
            </a:extLst>
          </p:cNvPr>
          <p:cNvSpPr txBox="1">
            <a:spLocks/>
          </p:cNvSpPr>
          <p:nvPr/>
        </p:nvSpPr>
        <p:spPr>
          <a:xfrm>
            <a:off x="736600" y="8686800"/>
            <a:ext cx="14304963" cy="2286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SzPct val="10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/>
              <a:t>Šaltinis: Eurostat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3C2BB8B-0AC0-C1D8-45E1-F06F35749D3C}"/>
              </a:ext>
            </a:extLst>
          </p:cNvPr>
          <p:cNvGrpSpPr/>
          <p:nvPr/>
        </p:nvGrpSpPr>
        <p:grpSpPr>
          <a:xfrm>
            <a:off x="8217716" y="1490115"/>
            <a:ext cx="7544226" cy="6861679"/>
            <a:chOff x="7975600" y="1426710"/>
            <a:chExt cx="7544226" cy="6861679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E4A6F16E-DBBD-48C4-AAC4-3B41DDF145B6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7975600" y="1426710"/>
            <a:ext cx="7544226" cy="686167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pic>
          <p:nvPicPr>
            <p:cNvPr id="10" name="Picture 9" descr="Lithuania flag vector - country flags">
              <a:extLst>
                <a:ext uri="{FF2B5EF4-FFF2-40B4-BE49-F238E27FC236}">
                  <a16:creationId xmlns:a16="http://schemas.microsoft.com/office/drawing/2014/main" id="{CA031878-802B-46BC-93E4-FED4AA836D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1706" y="2819400"/>
              <a:ext cx="202278" cy="2148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A70F4F7-0D09-945E-B319-7463DA2F6A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6892" y="576367"/>
            <a:ext cx="14615050" cy="490033"/>
          </a:xfrm>
        </p:spPr>
        <p:txBody>
          <a:bodyPr/>
          <a:lstStyle/>
          <a:p>
            <a:r>
              <a:rPr lang="lt-LT" b="1" dirty="0"/>
              <a:t>Konkurencingumo barometras: darbo kaštai Lietuvoje kyla CRE regione sparčiausiai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C3B0714-A842-6475-1E03-1962908321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5762426"/>
              </p:ext>
            </p:extLst>
          </p:nvPr>
        </p:nvGraphicFramePr>
        <p:xfrm>
          <a:off x="743834" y="1490115"/>
          <a:ext cx="7003166" cy="7017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7" imgW="7140533" imgH="7154082" progId="Mbnd.mbnd">
                  <p:embed/>
                </p:oleObj>
              </mc:Choice>
              <mc:Fallback>
                <p:oleObj name="Macrobond document" r:id="rId7" imgW="7140533" imgH="7154082" progId="Mbnd.mbnd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2C3B0714-A842-6475-1E03-1962908321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3834" y="1490115"/>
                        <a:ext cx="7003166" cy="70171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7325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57A130-5957-4C07-9816-83D7C981CC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55163" y="586366"/>
            <a:ext cx="14685167" cy="412750"/>
          </a:xfrm>
        </p:spPr>
        <p:txBody>
          <a:bodyPr/>
          <a:lstStyle/>
          <a:p>
            <a:r>
              <a:rPr lang="lt-LT" b="1" dirty="0"/>
              <a:t>Pagal darbo sąnaudų fondo svorį ekonomikai Lietuva lenkia net „gerovės valstybes“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6B8B305-C06A-4093-81F8-5B028D2A46E5}"/>
              </a:ext>
            </a:extLst>
          </p:cNvPr>
          <p:cNvSpPr txBox="1">
            <a:spLocks/>
          </p:cNvSpPr>
          <p:nvPr/>
        </p:nvSpPr>
        <p:spPr>
          <a:xfrm>
            <a:off x="633372" y="8557841"/>
            <a:ext cx="14136728" cy="32246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1270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defRPr lang="en-GB" sz="1100" kern="1200" spc="-5" dirty="0" smtClean="0">
                <a:solidFill>
                  <a:srgbClr val="959B9B"/>
                </a:solidFill>
                <a:latin typeface="Verdana"/>
                <a:ea typeface="+mn-ea"/>
                <a:cs typeface="Verdana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1200" dirty="0"/>
              <a:t>Šaltinis: Eurostat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5E97712-6104-4CC8-BE75-2A7B54587261}"/>
              </a:ext>
            </a:extLst>
          </p:cNvPr>
          <p:cNvCxnSpPr>
            <a:cxnSpLocks/>
          </p:cNvCxnSpPr>
          <p:nvPr/>
        </p:nvCxnSpPr>
        <p:spPr>
          <a:xfrm>
            <a:off x="7899400" y="1088222"/>
            <a:ext cx="0" cy="7522378"/>
          </a:xfrm>
          <a:prstGeom prst="line">
            <a:avLst/>
          </a:prstGeom>
          <a:ln>
            <a:solidFill>
              <a:srgbClr val="0000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FFD1AE1-745C-C751-75B3-781429B5A2A9}"/>
              </a:ext>
            </a:extLst>
          </p:cNvPr>
          <p:cNvGraphicFramePr>
            <a:graphicFrameLocks/>
          </p:cNvGraphicFramePr>
          <p:nvPr/>
        </p:nvGraphicFramePr>
        <p:xfrm>
          <a:off x="584200" y="1129395"/>
          <a:ext cx="7315200" cy="7471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DDE9A2D-5B62-5611-9EF7-91AC8D2CD4A8}"/>
              </a:ext>
            </a:extLst>
          </p:cNvPr>
          <p:cNvGraphicFramePr>
            <a:graphicFrameLocks/>
          </p:cNvGraphicFramePr>
          <p:nvPr/>
        </p:nvGraphicFramePr>
        <p:xfrm>
          <a:off x="7555799" y="1175124"/>
          <a:ext cx="8000999" cy="7522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72397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255ADA-A9EF-4450-BDBD-837620C319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46201" y="609600"/>
            <a:ext cx="13487398" cy="413833"/>
          </a:xfrm>
        </p:spPr>
        <p:txBody>
          <a:bodyPr/>
          <a:lstStyle/>
          <a:p>
            <a:r>
              <a:rPr lang="lt-LT" b="1" dirty="0"/>
              <a:t>Lietuvos ekonomikos trumpojo laikotarpio prognozės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D0CD9-728D-4D88-B756-994007F1F17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36600" y="8616267"/>
            <a:ext cx="14000121" cy="298861"/>
          </a:xfrm>
        </p:spPr>
        <p:txBody>
          <a:bodyPr/>
          <a:lstStyle/>
          <a:p>
            <a:r>
              <a:rPr lang="lt-LT" dirty="0"/>
              <a:t>Šaltinis:</a:t>
            </a:r>
            <a:r>
              <a:rPr lang="en-US" dirty="0"/>
              <a:t> Eurostat, </a:t>
            </a:r>
            <a:r>
              <a:rPr lang="en-US" dirty="0" err="1"/>
              <a:t>Lietuvos</a:t>
            </a:r>
            <a:r>
              <a:rPr lang="en-US" dirty="0"/>
              <a:t> </a:t>
            </a:r>
            <a:r>
              <a:rPr lang="en-US" dirty="0" err="1"/>
              <a:t>statistikos</a:t>
            </a:r>
            <a:r>
              <a:rPr lang="en-US" dirty="0"/>
              <a:t> </a:t>
            </a:r>
            <a:r>
              <a:rPr lang="en-US" dirty="0" err="1"/>
              <a:t>departamentas</a:t>
            </a:r>
            <a:r>
              <a:rPr lang="en-US" dirty="0"/>
              <a:t>,</a:t>
            </a:r>
            <a:r>
              <a:rPr lang="lt-LT" dirty="0"/>
              <a:t> INVL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99ACFB-849F-4857-9A77-3F5384519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16" y="1096857"/>
            <a:ext cx="15068550" cy="7511367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7B49C67-9F39-0DDF-9AB2-F3A8B588F8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6939118"/>
              </p:ext>
            </p:extLst>
          </p:nvPr>
        </p:nvGraphicFramePr>
        <p:xfrm>
          <a:off x="1346201" y="1447800"/>
          <a:ext cx="13334999" cy="7144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67867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F6AFE4F9-1D57-42AF-A2C4-1C46BFB18B21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96963" y="1095984"/>
            <a:ext cx="15091877" cy="75348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7E05105-3A58-4E28-9DCB-A4E38B0D84B7}"/>
              </a:ext>
            </a:extLst>
          </p:cNvPr>
          <p:cNvGrpSpPr/>
          <p:nvPr/>
        </p:nvGrpSpPr>
        <p:grpSpPr>
          <a:xfrm>
            <a:off x="8432800" y="1362472"/>
            <a:ext cx="7256039" cy="5561614"/>
            <a:chOff x="8432800" y="2058386"/>
            <a:chExt cx="7256039" cy="5561614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0CE4DAA-22BE-443F-92ED-B78EE6C28A4D}"/>
                </a:ext>
              </a:extLst>
            </p:cNvPr>
            <p:cNvGrpSpPr/>
            <p:nvPr/>
          </p:nvGrpSpPr>
          <p:grpSpPr>
            <a:xfrm>
              <a:off x="8432800" y="2058386"/>
              <a:ext cx="7256039" cy="4089938"/>
              <a:chOff x="8432800" y="-144735"/>
              <a:chExt cx="7256039" cy="4089938"/>
            </a:xfrm>
          </p:grpSpPr>
          <p:sp>
            <p:nvSpPr>
              <p:cNvPr id="43" name="Arrow: Left 42">
                <a:extLst>
                  <a:ext uri="{FF2B5EF4-FFF2-40B4-BE49-F238E27FC236}">
                    <a16:creationId xmlns:a16="http://schemas.microsoft.com/office/drawing/2014/main" id="{C0EDF550-3039-4A89-8C4B-A527504857D0}"/>
                  </a:ext>
                </a:extLst>
              </p:cNvPr>
              <p:cNvSpPr/>
              <p:nvPr/>
            </p:nvSpPr>
            <p:spPr>
              <a:xfrm>
                <a:off x="8432800" y="-144735"/>
                <a:ext cx="7256039" cy="1152128"/>
              </a:xfrm>
              <a:prstGeom prst="leftArrow">
                <a:avLst>
                  <a:gd name="adj1" fmla="val 100000"/>
                  <a:gd name="adj2" fmla="val 50000"/>
                </a:avLst>
              </a:prstGeom>
              <a:solidFill>
                <a:schemeClr val="accent6">
                  <a:lumMod val="75000"/>
                  <a:alpha val="56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defTabSz="1828755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lt-LT" sz="2500" b="1" dirty="0">
                    <a:solidFill>
                      <a:schemeClr val="bg1"/>
                    </a:solidFill>
                    <a:cs typeface="Segoe UI" panose="020B0502040204020203" pitchFamily="34" charset="0"/>
                    <a:sym typeface="Gill Sans" charset="0"/>
                  </a:rPr>
                  <a:t>Inercija, sukauptos atsargos, </a:t>
                </a:r>
              </a:p>
              <a:p>
                <a:pPr algn="r" defTabSz="1828755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lt-LT" sz="2500" b="1" dirty="0">
                    <a:solidFill>
                      <a:schemeClr val="bg1"/>
                    </a:solidFill>
                    <a:cs typeface="Segoe UI" panose="020B0502040204020203" pitchFamily="34" charset="0"/>
                    <a:sym typeface="Gill Sans" charset="0"/>
                  </a:rPr>
                  <a:t>verslo lankstumas ir atsparumas </a:t>
                </a:r>
                <a:endParaRPr lang="en-GB" sz="2500" b="1" dirty="0">
                  <a:solidFill>
                    <a:schemeClr val="bg1"/>
                  </a:solidFill>
                  <a:cs typeface="Segoe UI" panose="020B0502040204020203" pitchFamily="34" charset="0"/>
                  <a:sym typeface="Gill Sans" charset="0"/>
                </a:endParaRPr>
              </a:p>
            </p:txBody>
          </p:sp>
          <p:sp>
            <p:nvSpPr>
              <p:cNvPr id="44" name="Arrow: Left 43">
                <a:extLst>
                  <a:ext uri="{FF2B5EF4-FFF2-40B4-BE49-F238E27FC236}">
                    <a16:creationId xmlns:a16="http://schemas.microsoft.com/office/drawing/2014/main" id="{D7FB0D50-89D0-4B8B-904E-2E3E6F56F3F2}"/>
                  </a:ext>
                </a:extLst>
              </p:cNvPr>
              <p:cNvSpPr/>
              <p:nvPr/>
            </p:nvSpPr>
            <p:spPr>
              <a:xfrm>
                <a:off x="9271000" y="2793075"/>
                <a:ext cx="6410528" cy="1152128"/>
              </a:xfrm>
              <a:prstGeom prst="leftArrow">
                <a:avLst>
                  <a:gd name="adj1" fmla="val 100000"/>
                  <a:gd name="adj2" fmla="val 50000"/>
                </a:avLst>
              </a:prstGeom>
              <a:solidFill>
                <a:schemeClr val="accent6">
                  <a:lumMod val="75000"/>
                  <a:alpha val="56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defTabSz="1828755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lt-LT" sz="2500" b="1" dirty="0">
                    <a:solidFill>
                      <a:schemeClr val="bg1"/>
                    </a:solidFill>
                    <a:ea typeface="Segoe UI" panose="020B0502040204020203" pitchFamily="34" charset="0"/>
                    <a:cs typeface="Segoe UI" panose="020B0502040204020203" pitchFamily="34" charset="0"/>
                    <a:sym typeface="Gill Sans" charset="0"/>
                  </a:rPr>
                  <a:t>Vangesnė pasaulio raida ir mažiau žaliavų rinkų įtampos</a:t>
                </a:r>
              </a:p>
            </p:txBody>
          </p:sp>
          <p:sp>
            <p:nvSpPr>
              <p:cNvPr id="45" name="Arrow: Left 44">
                <a:extLst>
                  <a:ext uri="{FF2B5EF4-FFF2-40B4-BE49-F238E27FC236}">
                    <a16:creationId xmlns:a16="http://schemas.microsoft.com/office/drawing/2014/main" id="{86BF732B-09F9-4FF9-AB7F-059AE39C5434}"/>
                  </a:ext>
                </a:extLst>
              </p:cNvPr>
              <p:cNvSpPr/>
              <p:nvPr/>
            </p:nvSpPr>
            <p:spPr>
              <a:xfrm>
                <a:off x="8813800" y="1312590"/>
                <a:ext cx="6867728" cy="1152128"/>
              </a:xfrm>
              <a:prstGeom prst="leftArrow">
                <a:avLst>
                  <a:gd name="adj1" fmla="val 100000"/>
                  <a:gd name="adj2" fmla="val 50000"/>
                </a:avLst>
              </a:prstGeom>
              <a:solidFill>
                <a:schemeClr val="accent6">
                  <a:lumMod val="75000"/>
                  <a:alpha val="56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defTabSz="1828755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lt-LT" sz="2500" b="1" dirty="0">
                    <a:solidFill>
                      <a:schemeClr val="bg1"/>
                    </a:solidFill>
                    <a:ea typeface="Segoe UI" panose="020B0502040204020203" pitchFamily="34" charset="0"/>
                    <a:cs typeface="Segoe UI" panose="020B0502040204020203" pitchFamily="34" charset="0"/>
                    <a:sym typeface="Gill Sans" charset="0"/>
                  </a:rPr>
                  <a:t>Antiinfliacinis skydas ir  </a:t>
                </a:r>
              </a:p>
              <a:p>
                <a:pPr algn="r" defTabSz="1828755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lt-LT" sz="2500" b="1" dirty="0">
                    <a:solidFill>
                      <a:schemeClr val="bg1"/>
                    </a:solidFill>
                    <a:ea typeface="Segoe UI" panose="020B0502040204020203" pitchFamily="34" charset="0"/>
                    <a:cs typeface="Segoe UI" panose="020B0502040204020203" pitchFamily="34" charset="0"/>
                    <a:sym typeface="Gill Sans" charset="0"/>
                  </a:rPr>
                  <a:t>gausesnės lėšų injekcijos </a:t>
                </a:r>
                <a:endParaRPr lang="en-GB" sz="2500" b="1" dirty="0">
                  <a:solidFill>
                    <a:schemeClr val="bg1"/>
                  </a:solidFill>
                  <a:ea typeface="Segoe UI" panose="020B0502040204020203" pitchFamily="34" charset="0"/>
                  <a:cs typeface="Segoe UI" panose="020B0502040204020203" pitchFamily="34" charset="0"/>
                  <a:sym typeface="Gill Sans" charset="0"/>
                </a:endParaRPr>
              </a:p>
            </p:txBody>
          </p:sp>
          <p:pic>
            <p:nvPicPr>
              <p:cNvPr id="47" name="Graphic 46" descr="Muscular arm">
                <a:extLst>
                  <a:ext uri="{FF2B5EF4-FFF2-40B4-BE49-F238E27FC236}">
                    <a16:creationId xmlns:a16="http://schemas.microsoft.com/office/drawing/2014/main" id="{B3E0CD0B-C254-420A-9E2A-55036A938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661400" y="-59407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59" name="Arrow: Left 58">
              <a:extLst>
                <a:ext uri="{FF2B5EF4-FFF2-40B4-BE49-F238E27FC236}">
                  <a16:creationId xmlns:a16="http://schemas.microsoft.com/office/drawing/2014/main" id="{1143143D-FC60-4EDC-AF82-A9913F7CCB1F}"/>
                </a:ext>
              </a:extLst>
            </p:cNvPr>
            <p:cNvSpPr/>
            <p:nvPr/>
          </p:nvSpPr>
          <p:spPr>
            <a:xfrm>
              <a:off x="10033000" y="6467872"/>
              <a:ext cx="5648528" cy="1152128"/>
            </a:xfrm>
            <a:prstGeom prst="leftArrow">
              <a:avLst>
                <a:gd name="adj1" fmla="val 100000"/>
                <a:gd name="adj2" fmla="val 50000"/>
              </a:avLst>
            </a:prstGeom>
            <a:solidFill>
              <a:schemeClr val="accent6">
                <a:lumMod val="75000"/>
                <a:alpha val="56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828755" fontAlgn="base">
                <a:spcBef>
                  <a:spcPct val="0"/>
                </a:spcBef>
                <a:spcAft>
                  <a:spcPct val="0"/>
                </a:spcAft>
              </a:pPr>
              <a:r>
                <a:rPr lang="lt-LT" sz="2500" b="1" dirty="0">
                  <a:solidFill>
                    <a:schemeClr val="bg1"/>
                  </a:solidFill>
                  <a:cs typeface="Segoe UI" panose="020B0502040204020203" pitchFamily="34" charset="0"/>
                  <a:sym typeface="Gill Sans" charset="0"/>
                </a:rPr>
                <a:t>Išsikvepiantys </a:t>
              </a:r>
            </a:p>
            <a:p>
              <a:pPr algn="r" defTabSz="1828755" fontAlgn="base">
                <a:spcBef>
                  <a:spcPct val="0"/>
                </a:spcBef>
                <a:spcAft>
                  <a:spcPct val="0"/>
                </a:spcAft>
              </a:pPr>
              <a:r>
                <a:rPr lang="lt-LT" sz="2500" b="1" dirty="0">
                  <a:solidFill>
                    <a:schemeClr val="bg1"/>
                  </a:solidFill>
                  <a:cs typeface="Segoe UI" panose="020B0502040204020203" pitchFamily="34" charset="0"/>
                  <a:sym typeface="Gill Sans" charset="0"/>
                </a:rPr>
                <a:t>pandemijos išbandymai</a:t>
              </a:r>
              <a:endParaRPr lang="en-GB" sz="2500" b="1" dirty="0">
                <a:solidFill>
                  <a:schemeClr val="bg1"/>
                </a:solidFill>
                <a:cs typeface="Segoe UI" panose="020B0502040204020203" pitchFamily="34" charset="0"/>
                <a:sym typeface="Gill Sans" charset="0"/>
              </a:endParaRPr>
            </a:p>
          </p:txBody>
        </p:sp>
        <p:pic>
          <p:nvPicPr>
            <p:cNvPr id="63" name="Graphic 62" descr="N95 mask">
              <a:extLst>
                <a:ext uri="{FF2B5EF4-FFF2-40B4-BE49-F238E27FC236}">
                  <a16:creationId xmlns:a16="http://schemas.microsoft.com/office/drawing/2014/main" id="{1462A9BB-9AAF-462D-A1CE-26CA79851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414000" y="6553200"/>
              <a:ext cx="914400" cy="914400"/>
            </a:xfrm>
            <a:prstGeom prst="rect">
              <a:avLst/>
            </a:prstGeom>
          </p:spPr>
        </p:pic>
        <p:pic>
          <p:nvPicPr>
            <p:cNvPr id="12" name="Graphic 11" descr="Treasure chest with solid fill">
              <a:extLst>
                <a:ext uri="{FF2B5EF4-FFF2-40B4-BE49-F238E27FC236}">
                  <a16:creationId xmlns:a16="http://schemas.microsoft.com/office/drawing/2014/main" id="{D6CF5E24-EA16-4157-AA68-3EC6D2880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638649" y="3682929"/>
              <a:ext cx="775351" cy="775351"/>
            </a:xfrm>
            <a:prstGeom prst="rect">
              <a:avLst/>
            </a:prstGeom>
          </p:spPr>
        </p:pic>
        <p:pic>
          <p:nvPicPr>
            <p:cNvPr id="68" name="Graphic 67" descr="Weights Uneven with solid fill">
              <a:extLst>
                <a:ext uri="{FF2B5EF4-FFF2-40B4-BE49-F238E27FC236}">
                  <a16:creationId xmlns:a16="http://schemas.microsoft.com/office/drawing/2014/main" id="{98E89B39-CA29-48E1-AC84-4558974CB6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575800" y="5181600"/>
              <a:ext cx="828026" cy="796844"/>
            </a:xfrm>
            <a:prstGeom prst="rect">
              <a:avLst/>
            </a:prstGeom>
          </p:spPr>
        </p:pic>
      </p:grpSp>
      <p:sp>
        <p:nvSpPr>
          <p:cNvPr id="69" name="Text Placeholder 1">
            <a:extLst>
              <a:ext uri="{FF2B5EF4-FFF2-40B4-BE49-F238E27FC236}">
                <a16:creationId xmlns:a16="http://schemas.microsoft.com/office/drawing/2014/main" id="{01411513-065D-4882-8927-5510212B25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0000" y="610683"/>
            <a:ext cx="13639798" cy="401264"/>
          </a:xfrm>
        </p:spPr>
        <p:txBody>
          <a:bodyPr/>
          <a:lstStyle/>
          <a:p>
            <a:r>
              <a:rPr lang="lt-LT" b="1" dirty="0"/>
              <a:t>Išbandymus pasitikome itin geroje formoje</a:t>
            </a:r>
          </a:p>
        </p:txBody>
      </p:sp>
      <p:sp>
        <p:nvSpPr>
          <p:cNvPr id="24" name="Arrow: Left 23">
            <a:extLst>
              <a:ext uri="{FF2B5EF4-FFF2-40B4-BE49-F238E27FC236}">
                <a16:creationId xmlns:a16="http://schemas.microsoft.com/office/drawing/2014/main" id="{1F526226-1853-4E28-9315-B524B3B4A38A}"/>
              </a:ext>
            </a:extLst>
          </p:cNvPr>
          <p:cNvSpPr/>
          <p:nvPr/>
        </p:nvSpPr>
        <p:spPr>
          <a:xfrm>
            <a:off x="10871982" y="7212104"/>
            <a:ext cx="4810328" cy="1152128"/>
          </a:xfrm>
          <a:prstGeom prst="leftArrow">
            <a:avLst>
              <a:gd name="adj1" fmla="val 100000"/>
              <a:gd name="adj2" fmla="val 50000"/>
            </a:avLst>
          </a:prstGeom>
          <a:solidFill>
            <a:schemeClr val="accent6">
              <a:lumMod val="75000"/>
              <a:alpha val="56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1828755" fontAlgn="base">
              <a:spcBef>
                <a:spcPct val="0"/>
              </a:spcBef>
              <a:spcAft>
                <a:spcPct val="0"/>
              </a:spcAft>
            </a:pPr>
            <a:r>
              <a:rPr lang="lt-LT" sz="2500" b="1" dirty="0">
                <a:solidFill>
                  <a:schemeClr val="bg1"/>
                </a:solidFill>
                <a:cs typeface="Segoe UI" panose="020B0502040204020203" pitchFamily="34" charset="0"/>
                <a:sym typeface="Gill Sans" charset="0"/>
              </a:rPr>
              <a:t>Gera finansinė ir fiskalinė forma </a:t>
            </a:r>
            <a:endParaRPr lang="en-GB" sz="2500" b="1" dirty="0">
              <a:solidFill>
                <a:schemeClr val="bg1"/>
              </a:solidFill>
              <a:cs typeface="Segoe UI" panose="020B0502040204020203" pitchFamily="34" charset="0"/>
              <a:sym typeface="Gill Sans" charset="0"/>
            </a:endParaRPr>
          </a:p>
        </p:txBody>
      </p:sp>
      <p:pic>
        <p:nvPicPr>
          <p:cNvPr id="11" name="Graphic 10" descr="Meditation with solid fill">
            <a:extLst>
              <a:ext uri="{FF2B5EF4-FFF2-40B4-BE49-F238E27FC236}">
                <a16:creationId xmlns:a16="http://schemas.microsoft.com/office/drawing/2014/main" id="{4D845403-1546-4017-B7FC-E9B6DA88EB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518746" y="7423709"/>
            <a:ext cx="728918" cy="72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716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E4EEF901-C536-4D32-8C32-9C9DFCF41E9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115" b="115"/>
          <a:stretch>
            <a:fillRect/>
          </a:stretch>
        </p:blipFill>
        <p:spPr>
          <a:xfrm>
            <a:off x="582613" y="1647825"/>
            <a:ext cx="15101887" cy="697388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27E2C95-7680-4423-97AB-10185B8E50FF}"/>
              </a:ext>
            </a:extLst>
          </p:cNvPr>
          <p:cNvSpPr/>
          <p:nvPr/>
        </p:nvSpPr>
        <p:spPr>
          <a:xfrm>
            <a:off x="580798" y="1649591"/>
            <a:ext cx="15067290" cy="3458436"/>
          </a:xfrm>
          <a:prstGeom prst="rect">
            <a:avLst/>
          </a:prstGeom>
          <a:solidFill>
            <a:schemeClr val="tx1">
              <a:lumMod val="50000"/>
              <a:lumOff val="50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1BCC83-3995-452D-A535-5651998F02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33118" y="1639512"/>
            <a:ext cx="6553197" cy="1575524"/>
          </a:xfrm>
          <a:solidFill>
            <a:schemeClr val="tx1"/>
          </a:solidFill>
          <a:ln>
            <a:solidFill>
              <a:schemeClr val="bg1"/>
            </a:solidFill>
          </a:ln>
        </p:spPr>
        <p:txBody>
          <a:bodyPr/>
          <a:lstStyle/>
          <a:p>
            <a:pPr algn="ctr"/>
            <a:r>
              <a:rPr lang="lt-LT" dirty="0">
                <a:solidFill>
                  <a:schemeClr val="bg1"/>
                </a:solidFill>
              </a:rPr>
              <a:t>Ačiū už dėmesį</a:t>
            </a:r>
            <a:r>
              <a:rPr lang="en-US" dirty="0">
                <a:solidFill>
                  <a:schemeClr val="bg1"/>
                </a:solidFill>
              </a:rPr>
              <a:t>!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15460F-3906-46DF-9918-A89DB5B199B0}"/>
              </a:ext>
            </a:extLst>
          </p:cNvPr>
          <p:cNvSpPr/>
          <p:nvPr/>
        </p:nvSpPr>
        <p:spPr>
          <a:xfrm>
            <a:off x="591307" y="5105400"/>
            <a:ext cx="15101887" cy="3516744"/>
          </a:xfrm>
          <a:prstGeom prst="rect">
            <a:avLst/>
          </a:prstGeom>
          <a:solidFill>
            <a:srgbClr val="FFC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80252563"/>
      </p:ext>
    </p:extLst>
  </p:cSld>
  <p:clrMapOvr>
    <a:masterClrMapping/>
  </p:clrMapOvr>
</p:sld>
</file>

<file path=ppt/theme/theme1.xml><?xml version="1.0" encoding="utf-8"?>
<a:theme xmlns:a="http://schemas.openxmlformats.org/drawingml/2006/main" name="INVL temp">
  <a:themeElements>
    <a:clrScheme name="INVL_2020">
      <a:dk1>
        <a:srgbClr val="00003A"/>
      </a:dk1>
      <a:lt1>
        <a:srgbClr val="FFFFFF"/>
      </a:lt1>
      <a:dk2>
        <a:srgbClr val="00003A"/>
      </a:dk2>
      <a:lt2>
        <a:srgbClr val="C2D6F4"/>
      </a:lt2>
      <a:accent1>
        <a:srgbClr val="C2D6F4"/>
      </a:accent1>
      <a:accent2>
        <a:srgbClr val="F0BE2C"/>
      </a:accent2>
      <a:accent3>
        <a:srgbClr val="FE9F85"/>
      </a:accent3>
      <a:accent4>
        <a:srgbClr val="E53B29"/>
      </a:accent4>
      <a:accent5>
        <a:srgbClr val="949B9A"/>
      </a:accent5>
      <a:accent6>
        <a:srgbClr val="D5D6D5"/>
      </a:accent6>
      <a:hlink>
        <a:srgbClr val="00003A"/>
      </a:hlink>
      <a:folHlink>
        <a:srgbClr val="954F72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VL temp" id="{2F885EA7-239C-1443-9AA4-1BDDD1FEB525}" vid="{17912B84-F279-F140-989E-4F94052A87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INVL temp</Template>
  <TotalTime>65095</TotalTime>
  <Words>740</Words>
  <Application>Microsoft Office PowerPoint</Application>
  <PresentationFormat>Custom</PresentationFormat>
  <Paragraphs>115</Paragraphs>
  <Slides>22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Courier New</vt:lpstr>
      <vt:lpstr>Verdana</vt:lpstr>
      <vt:lpstr>INVL temp</vt:lpstr>
      <vt:lpstr>Macrobond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Justina Baliūnaitė</dc:creator>
  <cp:lastModifiedBy>Indrė Genytė Pikčienė</cp:lastModifiedBy>
  <cp:revision>2229</cp:revision>
  <cp:lastPrinted>2022-03-23T15:06:33Z</cp:lastPrinted>
  <dcterms:created xsi:type="dcterms:W3CDTF">2020-03-04T06:44:52Z</dcterms:created>
  <dcterms:modified xsi:type="dcterms:W3CDTF">2023-02-24T12:36:08Z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2020-02-25T00:00:00Z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2020-03-04T00:00:00Z</vt:filetime>
  </property>
</Properties>
</file>