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439" r:id="rId2"/>
    <p:sldId id="272" r:id="rId3"/>
    <p:sldId id="282" r:id="rId4"/>
    <p:sldId id="277" r:id="rId5"/>
    <p:sldId id="284" r:id="rId6"/>
    <p:sldId id="443" r:id="rId7"/>
    <p:sldId id="419" r:id="rId8"/>
    <p:sldId id="435" r:id="rId9"/>
    <p:sldId id="411" r:id="rId10"/>
    <p:sldId id="437" r:id="rId11"/>
    <p:sldId id="440" r:id="rId12"/>
    <p:sldId id="444" r:id="rId13"/>
    <p:sldId id="423" r:id="rId14"/>
    <p:sldId id="432" r:id="rId15"/>
    <p:sldId id="433" r:id="rId16"/>
    <p:sldId id="445" r:id="rId17"/>
    <p:sldId id="430" r:id="rId18"/>
    <p:sldId id="441" r:id="rId19"/>
    <p:sldId id="442" r:id="rId20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DCB28"/>
    <a:srgbClr val="FD59AC"/>
    <a:srgbClr val="00D000"/>
    <a:srgbClr val="219EBC"/>
    <a:srgbClr val="0A19CA"/>
    <a:srgbClr val="FB8500"/>
    <a:srgbClr val="8ECAE6"/>
    <a:srgbClr val="093E56"/>
    <a:srgbClr val="013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6"/>
    <p:restoredTop sz="57943"/>
  </p:normalViewPr>
  <p:slideViewPr>
    <p:cSldViewPr snapToGrid="0">
      <p:cViewPr varScale="1">
        <p:scale>
          <a:sx n="63" d="100"/>
          <a:sy n="63" d="100"/>
        </p:scale>
        <p:origin x="6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0802C-2407-5D4F-AE6F-D0F1F0FDA739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5DC6E-CEDE-1B42-9E53-10B3C623E855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35368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1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878152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2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04584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3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384247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0" i="0" u="none" strike="noStrike" dirty="0">
              <a:solidFill>
                <a:srgbClr val="202122"/>
              </a:solidFill>
              <a:effectLst/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4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74467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LT" sz="10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5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762017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6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962660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7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39455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8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48013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LT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9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387474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LT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10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9786387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LT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11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96719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LT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12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306823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LT" sz="1200" b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13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647167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GB" sz="1000" noProof="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14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44362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LT" sz="10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15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322622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5DC6E-CEDE-1B42-9E53-10B3C623E855}" type="slidenum">
              <a:rPr lang="en-LT" smtClean="0"/>
              <a:t>17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541850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AD489-769E-C45F-E515-932653F886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7B6FA4-63B0-E787-7C9C-4604E9862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944D3-6CB4-F60C-52DE-CC23A9714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372A0-C27F-4399-A15D-F6A28B03F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6C57E-A800-7347-1ECA-17CEADC7B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15433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65FD8-AEC9-54AC-C12F-C96AD4902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D3D51-E02B-5550-EDFB-3BD5C1EA9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DB7E2-A8F7-2E6A-A1CE-AAB0D33A4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E0B52-5055-6A65-EA51-4DD500F3F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BE7CB-B5E8-FAB8-55CC-15F0AB5BF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7230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F3F39-474B-6340-4574-AFA0FA9F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B11D1-2024-D399-A80D-84E972200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9057F-6B85-C56D-A757-26FA27DA2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E4D16-6C07-6F49-E228-031464FCD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D1884-1042-58CD-8B9D-BA9FA4DC8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54246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7B54-03CE-1B07-4976-67F53C31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B34F7-6B83-2414-282D-319FC6485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C4727-4053-515A-7588-0E145E674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E95F00-9A20-88B6-0180-D66B97783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23B649-FF82-6221-F753-D19FBB430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AE60-3F77-C5AC-160E-4811E942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97193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C432F-1A34-19C3-1514-F4D1907FF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81F43-1662-FD2C-8938-4F8E3D281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B6AAB-50A9-0C1F-B4B9-1A592B3A50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ED00B3-970D-61B3-DE82-FC5ED11AB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449B34-9759-EA3C-C9AE-56AF5216D8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D1EC03-2C33-D4AF-269D-2E1A78046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F60FA1-C84F-BA0E-0B0C-49355C210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9E4F64-D7D2-413A-CD13-E72BB9450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40900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46A01-C71F-ACBA-4CD0-EE55C6271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F27815-42A5-D584-371D-D6B6C5B74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77554-ADEE-4695-E3E6-7DD06E2A7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7AE8D0-E399-700D-6BC5-3DDB5C663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95851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373FE-6D85-B63F-B852-91002E1B1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2DAECC-E1AC-9C3C-BE35-21CE5BC39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46F49-762F-80E2-23F4-A170C224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3539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2EC34-3666-6BB1-6740-6E8864E01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EA2AE-5BA8-7A1C-790C-E241D014E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1BA11-2E3A-084B-603D-CD4E04767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62B45-4B78-45EA-449D-41E197DFD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C7B68-EB7C-C948-9A43-550C93BBE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A9AC0-6057-6915-0B02-1FD0172F1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29158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01B6-D84E-5E28-BEDE-D28AD224A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DD74B9-AC52-8626-4E4C-7B1D294CDA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1C2D7-C5A8-3FC2-E565-C512165ED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C296B-5545-BACF-DB48-32A81AE8F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4E70D-83FF-912D-6BCB-4A37A6722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BAE3A-6D5C-5C84-6E87-6BBF61F6E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65622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AD440-C598-BCC4-D564-1284CC56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22AB1A-8C51-B654-70EA-7B33E561D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553E9-D764-8F31-897F-F06C884C4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E1C40-058F-A9E7-F09B-49A986624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50C72-1A7C-1379-E7AB-2131433D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266521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3A2ACC-A487-33A0-D261-AE9C293C62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4B10CF-76BE-AAED-6DCC-6108E61A9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B6F0B-65F6-7FE8-2AD5-7A13FDDBB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CF2CB-BD47-F033-8708-EF20C5CAC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CE720-C01B-B646-8C72-0690C1662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02133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AEDF3C-3F0A-A676-FAC2-67E191D27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E5F69-D93E-661B-0120-F3E2A5832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06F3B-8651-F3BB-7580-49DBD794F1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1B462-FB5D-BA40-ACAE-6565BB06FFE0}" type="datetimeFigureOut">
              <a:rPr lang="en-LT" smtClean="0"/>
              <a:t>2023-02-26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40DF7-AC6B-5F10-6D4A-EE34694E3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A6BFE-9039-CD41-7F16-A590188E6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5F716-E904-6849-A320-47B754DFDBDB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8916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83B506-5C6D-2504-3E41-8C958F450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20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222495-83DA-B9FD-BDD3-C6A967C7B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32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0CBBBB-84B2-DA47-273C-982AB0167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15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D7EC237-B5A6-E772-ED46-C2FFDE1B6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75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178869-19EA-3818-2000-541B7E630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42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682A8F-A0FE-4542-978E-188B1FE03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39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5E5751-3B77-17E5-3340-33DDFB044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7D12621-3270-2334-F618-698E42BD8A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6" y="600"/>
            <a:ext cx="12190933" cy="68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73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80D9FA-68F5-D127-8900-26A0D7B79B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7" y="600"/>
            <a:ext cx="12189866" cy="68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79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713DB1AD-EAD3-40C5-0F37-DE10488D813B}"/>
              </a:ext>
            </a:extLst>
          </p:cNvPr>
          <p:cNvSpPr txBox="1">
            <a:spLocks/>
          </p:cNvSpPr>
          <p:nvPr/>
        </p:nvSpPr>
        <p:spPr>
          <a:xfrm>
            <a:off x="-701388" y="-799280"/>
            <a:ext cx="5989320" cy="91443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LT" sz="53500" b="1" dirty="0">
              <a:solidFill>
                <a:srgbClr val="219EBC"/>
              </a:solidFill>
              <a:latin typeface="Montserra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5DDEE8-E1A2-47B0-0848-BA4C1BD8F6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6" y="600"/>
            <a:ext cx="12190933" cy="68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68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713DB1AD-EAD3-40C5-0F37-DE10488D813B}"/>
              </a:ext>
            </a:extLst>
          </p:cNvPr>
          <p:cNvSpPr txBox="1">
            <a:spLocks/>
          </p:cNvSpPr>
          <p:nvPr/>
        </p:nvSpPr>
        <p:spPr>
          <a:xfrm>
            <a:off x="-701388" y="-799280"/>
            <a:ext cx="5989320" cy="91443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LT" sz="53500" b="1" dirty="0">
              <a:solidFill>
                <a:srgbClr val="219EBC"/>
              </a:solidFill>
              <a:latin typeface="Montserrat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DF9459-7380-F05D-8DFE-11447BDBF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628D64-8020-BFC1-7CA2-B68DDB18FFFB}"/>
              </a:ext>
            </a:extLst>
          </p:cNvPr>
          <p:cNvSpPr/>
          <p:nvPr/>
        </p:nvSpPr>
        <p:spPr>
          <a:xfrm>
            <a:off x="1133856" y="4663440"/>
            <a:ext cx="5907024" cy="69494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666342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713DB1AD-EAD3-40C5-0F37-DE10488D813B}"/>
              </a:ext>
            </a:extLst>
          </p:cNvPr>
          <p:cNvSpPr txBox="1">
            <a:spLocks/>
          </p:cNvSpPr>
          <p:nvPr/>
        </p:nvSpPr>
        <p:spPr>
          <a:xfrm>
            <a:off x="-701388" y="-799280"/>
            <a:ext cx="5989320" cy="91443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LT" sz="53500" b="1" dirty="0">
              <a:solidFill>
                <a:srgbClr val="219EBC"/>
              </a:solidFill>
              <a:latin typeface="Montserrat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DF9459-7380-F05D-8DFE-11447BDBF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91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3CD03A9-6E63-1699-6419-D6C87475C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27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93F1165-C255-AF09-80C5-1F61EA1A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28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5DFF51B-C95E-12C5-EA8D-7C5DDA400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31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3379DB-725F-A544-D72D-05505D167F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66" y="600"/>
            <a:ext cx="6094933" cy="3428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151C36-8C1A-F536-F67C-3DF472F9A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933" y="-1"/>
            <a:ext cx="6096001" cy="3429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387237-9E43-EE26-360F-6CB176A6E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600"/>
            <a:ext cx="6094933" cy="342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26B72F-6C19-3999-1083-C0394C2946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932" y="3428400"/>
            <a:ext cx="6097067" cy="34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46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4B359F-C10C-9166-808D-ADBADEBBE5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6" y="600"/>
            <a:ext cx="12190933" cy="68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53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C8C0E4-FF57-1B19-145F-BE66C9A23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35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344920-4CDC-9FBD-4A76-D536DABBA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47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19044</TotalTime>
  <Words>16</Words>
  <Application>Microsoft Macintosh PowerPoint</Application>
  <PresentationFormat>Widescreen</PresentationFormat>
  <Paragraphs>16</Paragraphs>
  <Slides>19</Slides>
  <Notes>16</Notes>
  <HiddenSlides>7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Dainius Baltrusaitis</dc:creator>
  <cp:lastModifiedBy>Dainius Baltrusaitis</cp:lastModifiedBy>
  <cp:revision>94</cp:revision>
  <cp:lastPrinted>2023-01-25T17:16:50Z</cp:lastPrinted>
  <dcterms:created xsi:type="dcterms:W3CDTF">2022-11-20T09:53:17Z</dcterms:created>
  <dcterms:modified xsi:type="dcterms:W3CDTF">2023-02-26T06:48:41Z</dcterms:modified>
</cp:coreProperties>
</file>