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635" r:id="rId2"/>
    <p:sldId id="875" r:id="rId3"/>
    <p:sldId id="861" r:id="rId4"/>
    <p:sldId id="846" r:id="rId5"/>
    <p:sldId id="871" r:id="rId6"/>
    <p:sldId id="872" r:id="rId7"/>
    <p:sldId id="876" r:id="rId8"/>
    <p:sldId id="873" r:id="rId9"/>
    <p:sldId id="874" r:id="rId10"/>
    <p:sldId id="724" r:id="rId11"/>
  </p:sldIdLst>
  <p:sldSz cx="12192000" cy="6858000"/>
  <p:notesSz cx="6850063" cy="99822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44">
          <p15:clr>
            <a:srgbClr val="A4A3A4"/>
          </p15:clr>
        </p15:guide>
        <p15:guide id="2" pos="2157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E8A78"/>
    <a:srgbClr val="2CAA9B"/>
    <a:srgbClr val="C9EFD8"/>
    <a:srgbClr val="53DBB1"/>
    <a:srgbClr val="DFF494"/>
    <a:srgbClr val="DEC8F0"/>
    <a:srgbClr val="03FBC6"/>
    <a:srgbClr val="339986"/>
    <a:srgbClr val="5D6EB1"/>
    <a:srgbClr val="B5D1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Vidutinis stilius 2 – paryškinima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56" autoAdjust="0"/>
    <p:restoredTop sz="91993" autoAdjust="0"/>
  </p:normalViewPr>
  <p:slideViewPr>
    <p:cSldViewPr snapToGrid="0">
      <p:cViewPr varScale="1">
        <p:scale>
          <a:sx n="79" d="100"/>
          <a:sy n="79" d="100"/>
        </p:scale>
        <p:origin x="806" y="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54" d="100"/>
          <a:sy n="154" d="100"/>
        </p:scale>
        <p:origin x="-726" y="2328"/>
      </p:cViewPr>
      <p:guideLst>
        <p:guide orient="horz" pos="3144"/>
        <p:guide pos="215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ušra Bytautienė" userId="e462a96a-f62c-4e5a-bcdb-2f79ce5e7776" providerId="ADAL" clId="{55B11D37-F651-4C66-80D5-558E71F1493E}"/>
    <pc:docChg chg="modSld">
      <pc:chgData name="Aušra Bytautienė" userId="e462a96a-f62c-4e5a-bcdb-2f79ce5e7776" providerId="ADAL" clId="{55B11D37-F651-4C66-80D5-558E71F1493E}" dt="2023-02-28T08:41:00.391" v="0" actId="20577"/>
      <pc:docMkLst>
        <pc:docMk/>
      </pc:docMkLst>
      <pc:sldChg chg="modSp mod">
        <pc:chgData name="Aušra Bytautienė" userId="e462a96a-f62c-4e5a-bcdb-2f79ce5e7776" providerId="ADAL" clId="{55B11D37-F651-4C66-80D5-558E71F1493E}" dt="2023-02-28T08:41:00.391" v="0" actId="20577"/>
        <pc:sldMkLst>
          <pc:docMk/>
          <pc:sldMk cId="197973260" sldId="724"/>
        </pc:sldMkLst>
        <pc:spChg chg="mod">
          <ac:chgData name="Aušra Bytautienė" userId="e462a96a-f62c-4e5a-bcdb-2f79ce5e7776" providerId="ADAL" clId="{55B11D37-F651-4C66-80D5-558E71F1493E}" dt="2023-02-28T08:41:00.391" v="0" actId="20577"/>
          <ac:spMkLst>
            <pc:docMk/>
            <pc:sldMk cId="197973260" sldId="724"/>
            <ac:spMk id="4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68361" cy="50084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0117" y="0"/>
            <a:ext cx="2968361" cy="50084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22D4B9-5EE8-40ED-8F61-B30CDE4CB3FE}" type="datetimeFigureOut">
              <a:rPr lang="lt-LT" smtClean="0"/>
              <a:t>2023-02-28</a:t>
            </a:fld>
            <a:endParaRPr lang="lt-L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31800" y="1247775"/>
            <a:ext cx="5988050" cy="33686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t-L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007" y="4803934"/>
            <a:ext cx="5480050" cy="393049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81358"/>
            <a:ext cx="2968361" cy="50084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0117" y="9481358"/>
            <a:ext cx="2968361" cy="50084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60B4F8-7E41-444E-B1C7-26AD4B0009DB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351952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0850" y="463550"/>
            <a:ext cx="5988050" cy="33686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354563" y="4020162"/>
            <a:ext cx="6214188" cy="4351541"/>
          </a:xfrm>
        </p:spPr>
        <p:txBody>
          <a:bodyPr/>
          <a:lstStyle/>
          <a:p>
            <a:endParaRPr lang="lt-LT" sz="1200" kern="1200" baseline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C2E288-B792-4104-8337-ECCF4B10D288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1667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sz="1100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60B4F8-7E41-444E-B1C7-26AD4B0009DB}" type="slidenum">
              <a:rPr lang="lt-LT" smtClean="0"/>
              <a:t>2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7775807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sz="1200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C2E288-B792-4104-8337-ECCF4B10D288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11929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>
          <a:xfrm>
            <a:off x="450850" y="371475"/>
            <a:ext cx="5988050" cy="3368675"/>
          </a:xfrm>
        </p:spPr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>
          <a:xfrm>
            <a:off x="242596" y="4001501"/>
            <a:ext cx="6307494" cy="5142499"/>
          </a:xfrm>
        </p:spPr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lt-LT" sz="1200" kern="1200" baseline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60B4F8-7E41-444E-B1C7-26AD4B0009DB}" type="slidenum">
              <a:rPr lang="lt-LT" smtClean="0"/>
              <a:t>4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2201918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lt-LT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60B4F8-7E41-444E-B1C7-26AD4B0009DB}" type="slidenum">
              <a:rPr lang="lt-LT" smtClean="0"/>
              <a:t>5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2201918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sz="1200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C2E288-B792-4104-8337-ECCF4B10D288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11929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lt-LT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60B4F8-7E41-444E-B1C7-26AD4B0009DB}" type="slidenum">
              <a:rPr lang="lt-LT" smtClean="0"/>
              <a:t>7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2201918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lt-LT" sz="1200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60B4F8-7E41-444E-B1C7-26AD4B0009DB}" type="slidenum">
              <a:rPr lang="lt-LT" smtClean="0"/>
              <a:t>8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2201918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>
          <a:xfrm>
            <a:off x="685007" y="4803934"/>
            <a:ext cx="5480050" cy="4340066"/>
          </a:xfrm>
        </p:spPr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lt-LT" sz="1200" baseline="0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60B4F8-7E41-444E-B1C7-26AD4B0009DB}" type="slidenum">
              <a:rPr lang="lt-LT" smtClean="0"/>
              <a:t>9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2201918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  <a:p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C2E288-B792-4104-8337-ECCF4B10D288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25948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C8B44F-8A7E-4547-8FD8-FB5093238E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0D092F6-2510-4BC8-8995-B2E007D8FC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lt-L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625A04-D396-45BA-8AC6-721194F92E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95953-B959-4CB4-ADFA-124C6163F4F2}" type="datetimeFigureOut">
              <a:rPr lang="lt-LT" smtClean="0"/>
              <a:t>2023-02-28</a:t>
            </a:fld>
            <a:endParaRPr lang="lt-L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7AD1B7-97FD-451B-9EB1-1D18821599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A48A5C-FAFC-4056-8CE3-4EC2424794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C58E9-0AEC-4E4C-AA15-47EA2B5BF73B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737360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A4C750-DB0B-4F90-84E4-84BC8C113E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1B7930-35D7-4EE5-A2C3-D637E9A4A4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475EB1-887B-440F-84F6-5441DC3E69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95953-B959-4CB4-ADFA-124C6163F4F2}" type="datetimeFigureOut">
              <a:rPr lang="lt-LT" smtClean="0"/>
              <a:t>2023-02-28</a:t>
            </a:fld>
            <a:endParaRPr lang="lt-L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0E5E96-70EA-44A6-A8C9-475B2BE38F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07B2ED-699B-4FB3-AC8A-E849B18784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C58E9-0AEC-4E4C-AA15-47EA2B5BF73B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0384667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E1BEAE-B346-45B9-9485-60DD2A1FB5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EFA9EA-42C1-4B50-A9E9-F97B827D89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C4692E-FD5A-48B7-BED5-05E9F645FC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95953-B959-4CB4-ADFA-124C6163F4F2}" type="datetimeFigureOut">
              <a:rPr lang="lt-LT" smtClean="0"/>
              <a:t>2023-02-28</a:t>
            </a:fld>
            <a:endParaRPr lang="lt-L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96068B-6AEA-456A-96DB-117165E9AB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DC6949-47BD-488D-833C-AC4305F173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C58E9-0AEC-4E4C-AA15-47EA2B5BF73B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967994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534798-425D-465A-8170-1E4B0B2E2A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8215BE-0C72-451F-AD60-0B63EE6D00A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9FF3082-77F7-48DB-B037-250824DD63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CDBD51-764F-4AD5-9F15-227EFA515D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95953-B959-4CB4-ADFA-124C6163F4F2}" type="datetimeFigureOut">
              <a:rPr lang="lt-LT" smtClean="0"/>
              <a:t>2023-02-28</a:t>
            </a:fld>
            <a:endParaRPr lang="lt-L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65C9665-0FB8-42CD-A601-8D6295831C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3E28B43-B6C5-4680-ABF2-3602661D75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C58E9-0AEC-4E4C-AA15-47EA2B5BF73B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1982308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C6F53E-F576-411D-8D70-3675450E54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7961E8-437F-462F-9320-DCFE1E28F9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E262B52-E1E8-421D-8EBA-58258323EA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826E4EB-102C-43FB-8F2D-9972152919C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D9DB372-8110-4F77-897D-CA52B9FCB69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2F8B99-EFA4-47B7-AE98-11059828D6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95953-B959-4CB4-ADFA-124C6163F4F2}" type="datetimeFigureOut">
              <a:rPr lang="lt-LT" smtClean="0"/>
              <a:t>2023-02-28</a:t>
            </a:fld>
            <a:endParaRPr lang="lt-LT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2FD87D9-8E4C-404A-8A3E-4BF08BAEBD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5B3054A-3E2D-47FA-86D8-D9DC737786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C58E9-0AEC-4E4C-AA15-47EA2B5BF73B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1362207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681CAB-D0D4-4A5A-AF57-18E2761A61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1AFF576-E540-404B-BCEA-7C316553E0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95953-B959-4CB4-ADFA-124C6163F4F2}" type="datetimeFigureOut">
              <a:rPr lang="lt-LT" smtClean="0"/>
              <a:t>2023-02-28</a:t>
            </a:fld>
            <a:endParaRPr lang="lt-L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345C1BC-4446-4298-AB51-251487F062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1F4101-B462-4F23-BDEB-6F0027F095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C58E9-0AEC-4E4C-AA15-47EA2B5BF73B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6913212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8475678-017B-4DE3-93DD-09C7FE9D0C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95953-B959-4CB4-ADFA-124C6163F4F2}" type="datetimeFigureOut">
              <a:rPr lang="lt-LT" smtClean="0"/>
              <a:t>2023-02-28</a:t>
            </a:fld>
            <a:endParaRPr lang="lt-LT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4089385-77E2-4A98-A986-7E469EEF2F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85DD41-B5B1-40BE-93FD-09E7F2D69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C58E9-0AEC-4E4C-AA15-47EA2B5BF73B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230739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B48FF2-4EDD-4AE8-9C0A-22DF57E980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260666-AF96-452A-B857-B334B57F90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FB0E1E-3FBE-4A92-9F7D-D535FD73F1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9E0C5A-84C4-4BCE-A2C8-E60571D67C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95953-B959-4CB4-ADFA-124C6163F4F2}" type="datetimeFigureOut">
              <a:rPr lang="lt-LT" smtClean="0"/>
              <a:t>2023-02-28</a:t>
            </a:fld>
            <a:endParaRPr lang="lt-L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F911FD-3C56-4DFD-AA89-EE39394168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9EB5A6-1EB3-434B-974F-9BB1D4F8B6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C58E9-0AEC-4E4C-AA15-47EA2B5BF73B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7757588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72C322-2DF5-40BB-A1E7-95E187AB59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69B3573-3595-4B28-8E4C-0585084A80E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B62818-1D61-4037-9F08-DCCD0A19CF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D2B8D3B-CB4A-49DC-9181-EFF8FB7AEA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95953-B959-4CB4-ADFA-124C6163F4F2}" type="datetimeFigureOut">
              <a:rPr lang="lt-LT" smtClean="0"/>
              <a:t>2023-02-28</a:t>
            </a:fld>
            <a:endParaRPr lang="lt-L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E767C21-2F8A-4019-B84B-3539D5FBC8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0FA304-A6F6-4243-A926-8EAD9C753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C58E9-0AEC-4E4C-AA15-47EA2B5BF73B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4727563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B60C8A-48E4-4332-8B9C-6854E0A134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7247D82-A0AF-440A-9153-99882A2145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79F496-FF2B-4832-A06B-965AE07145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95953-B959-4CB4-ADFA-124C6163F4F2}" type="datetimeFigureOut">
              <a:rPr lang="lt-LT" smtClean="0"/>
              <a:t>2023-02-28</a:t>
            </a:fld>
            <a:endParaRPr lang="lt-L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855CC9-DA2D-410D-BEA1-E750C3DD2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61093E-085D-4C93-84F2-FC94BD781E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C58E9-0AEC-4E4C-AA15-47EA2B5BF73B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7116933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2B052C1-88DB-4C0E-AE03-30DDD9714B3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E902B45-7485-4111-BB68-1F06D3920E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4FF657-C6F0-42CF-9D15-7204344E13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95953-B959-4CB4-ADFA-124C6163F4F2}" type="datetimeFigureOut">
              <a:rPr lang="lt-LT" smtClean="0"/>
              <a:t>2023-02-28</a:t>
            </a:fld>
            <a:endParaRPr lang="lt-L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B2FC79-9DC4-4F9C-AD66-1620707949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2EC489-FB3B-4CBF-B572-CB6F6E69AC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C58E9-0AEC-4E4C-AA15-47EA2B5BF73B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952376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84DE978-A310-470F-B558-B835B174A9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FD2748-F025-4A52-9EC1-EFD3DE41B4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9D7039-DCB2-4C83-B1FA-DE63D1D7810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195953-B959-4CB4-ADFA-124C6163F4F2}" type="datetimeFigureOut">
              <a:rPr lang="lt-LT" smtClean="0"/>
              <a:t>2023-02-28</a:t>
            </a:fld>
            <a:endParaRPr lang="lt-L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01D162-8D55-44A7-944D-EAEE29E610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07FF45-7B64-4F13-9E2D-FDB809D4E8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8C58E9-0AEC-4E4C-AA15-47EA2B5BF73B}" type="slidenum">
              <a:rPr lang="lt-LT" smtClean="0"/>
              <a:t>‹#›</a:t>
            </a:fld>
            <a:endParaRPr lang="lt-LT"/>
          </a:p>
        </p:txBody>
      </p:sp>
      <p:pic>
        <p:nvPicPr>
          <p:cNvPr id="8" name="Picture 7" descr="Logo&#10;&#10;Description automatically generated">
            <a:extLst>
              <a:ext uri="{FF2B5EF4-FFF2-40B4-BE49-F238E27FC236}">
                <a16:creationId xmlns:a16="http://schemas.microsoft.com/office/drawing/2014/main" id="{831282C7-9D13-4DA9-9458-59DCEDDDA813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2393" y="2179"/>
            <a:ext cx="2480938" cy="2051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6339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sveikatadarbe.lt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jpeg"/><Relationship Id="rId5" Type="http://schemas.openxmlformats.org/officeDocument/2006/relationships/hyperlink" Target="https://www.linkedin.com/company/sveikatadarbe-lt/" TargetMode="External"/><Relationship Id="rId4" Type="http://schemas.openxmlformats.org/officeDocument/2006/relationships/hyperlink" Target="https://www.facebook.com/sveikatadarbe.lt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ntraštė 3"/>
          <p:cNvSpPr>
            <a:spLocks noGrp="1"/>
          </p:cNvSpPr>
          <p:nvPr>
            <p:ph type="ctrTitle"/>
          </p:nvPr>
        </p:nvSpPr>
        <p:spPr>
          <a:xfrm>
            <a:off x="2367884" y="704850"/>
            <a:ext cx="9105900" cy="3506273"/>
          </a:xfrm>
          <a:solidFill>
            <a:schemeClr val="bg1"/>
          </a:solidFill>
          <a:ln>
            <a:solidFill>
              <a:schemeClr val="bg1"/>
            </a:solidFill>
          </a:ln>
          <a:effectLst>
            <a:softEdge rad="127000"/>
          </a:effectLst>
        </p:spPr>
        <p:txBody>
          <a:bodyPr>
            <a:noAutofit/>
          </a:bodyPr>
          <a:lstStyle/>
          <a:p>
            <a:br>
              <a:rPr lang="lt-LT" sz="4000" b="1" dirty="0">
                <a:solidFill>
                  <a:schemeClr val="accent1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</a:br>
            <a:r>
              <a:rPr lang="lt-LT" sz="4000" b="1" dirty="0">
                <a:solidFill>
                  <a:schemeClr val="accent1">
                    <a:lumMod val="50000"/>
                  </a:schemeClr>
                </a:solidFill>
                <a:latin typeface="Frank Ruhl Libre Light" panose="00000400000000000000" pitchFamily="2" charset="-79"/>
                <a:cs typeface="Frank Ruhl Libre Light" panose="00000400000000000000" pitchFamily="2" charset="-79"/>
              </a:rPr>
              <a:t>Psichikos sveikata darbe: </a:t>
            </a:r>
            <a:br>
              <a:rPr lang="lt-LT" sz="4000" b="1" dirty="0">
                <a:solidFill>
                  <a:schemeClr val="accent1">
                    <a:lumMod val="50000"/>
                  </a:schemeClr>
                </a:solidFill>
                <a:latin typeface="Frank Ruhl Libre Light" panose="00000400000000000000" pitchFamily="2" charset="-79"/>
                <a:cs typeface="Frank Ruhl Libre Light" panose="00000400000000000000" pitchFamily="2" charset="-79"/>
              </a:rPr>
            </a:br>
            <a:r>
              <a:rPr lang="lt-LT" sz="4000" b="1" dirty="0">
                <a:solidFill>
                  <a:schemeClr val="accent1">
                    <a:lumMod val="50000"/>
                  </a:schemeClr>
                </a:solidFill>
                <a:latin typeface="Frank Ruhl Libre Light" panose="00000400000000000000" pitchFamily="2" charset="-79"/>
                <a:cs typeface="Frank Ruhl Libre Light" panose="00000400000000000000" pitchFamily="2" charset="-79"/>
              </a:rPr>
              <a:t>tendencijos šiandien ir (</a:t>
            </a:r>
            <a:r>
              <a:rPr lang="lt-LT" sz="4000" b="1" dirty="0" err="1">
                <a:solidFill>
                  <a:schemeClr val="accent1">
                    <a:lumMod val="50000"/>
                  </a:schemeClr>
                </a:solidFill>
                <a:latin typeface="Frank Ruhl Libre Light" panose="00000400000000000000" pitchFamily="2" charset="-79"/>
                <a:cs typeface="Frank Ruhl Libre Light" panose="00000400000000000000" pitchFamily="2" charset="-79"/>
              </a:rPr>
              <a:t>po)ryt</a:t>
            </a:r>
            <a:br>
              <a:rPr lang="lt-LT" sz="4000" b="1" dirty="0">
                <a:solidFill>
                  <a:schemeClr val="accent1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</a:br>
            <a:endParaRPr lang="lt-LT" sz="4000" b="1" dirty="0">
              <a:solidFill>
                <a:schemeClr val="accent1">
                  <a:lumMod val="50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5" name="Antrinis pavadinimas 4"/>
          <p:cNvSpPr>
            <a:spLocks noGrp="1"/>
          </p:cNvSpPr>
          <p:nvPr>
            <p:ph type="subTitle" idx="1"/>
          </p:nvPr>
        </p:nvSpPr>
        <p:spPr>
          <a:xfrm>
            <a:off x="4895850" y="4790942"/>
            <a:ext cx="6793873" cy="1661374"/>
          </a:xfrm>
          <a:solidFill>
            <a:schemeClr val="bg1"/>
          </a:solidFill>
          <a:effectLst>
            <a:softEdge rad="127000"/>
          </a:effectLst>
        </p:spPr>
        <p:txBody>
          <a:bodyPr>
            <a:normAutofit/>
          </a:bodyPr>
          <a:lstStyle/>
          <a:p>
            <a:endParaRPr lang="lt-LT" b="1" dirty="0">
              <a:solidFill>
                <a:schemeClr val="accent1">
                  <a:lumMod val="50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r"/>
            <a:r>
              <a:rPr lang="lt-LT" dirty="0">
                <a:solidFill>
                  <a:schemeClr val="accent1">
                    <a:lumMod val="50000"/>
                  </a:schemeClr>
                </a:solidFill>
                <a:latin typeface="Frank Ruhl Libre Light" panose="00000400000000000000" pitchFamily="2" charset="-79"/>
                <a:cs typeface="Frank Ruhl Libre Light" panose="00000400000000000000" pitchFamily="2" charset="-79"/>
              </a:rPr>
              <a:t>sveikatos psichologė Sigita </a:t>
            </a:r>
            <a:r>
              <a:rPr lang="lt-LT" dirty="0" err="1">
                <a:solidFill>
                  <a:schemeClr val="accent1">
                    <a:lumMod val="50000"/>
                  </a:schemeClr>
                </a:solidFill>
                <a:latin typeface="Frank Ruhl Libre Light" panose="00000400000000000000" pitchFamily="2" charset="-79"/>
                <a:cs typeface="Frank Ruhl Libre Light" panose="00000400000000000000" pitchFamily="2" charset="-79"/>
              </a:rPr>
              <a:t>Vičaitė</a:t>
            </a:r>
            <a:endParaRPr lang="lt-LT" dirty="0">
              <a:solidFill>
                <a:schemeClr val="accent1">
                  <a:lumMod val="50000"/>
                </a:schemeClr>
              </a:solidFill>
              <a:latin typeface="Frank Ruhl Libre Light" panose="00000400000000000000" pitchFamily="2" charset="-79"/>
              <a:cs typeface="Frank Ruhl Libre Light" panose="00000400000000000000" pitchFamily="2" charset="-79"/>
            </a:endParaRPr>
          </a:p>
          <a:p>
            <a:pPr algn="r"/>
            <a:r>
              <a:rPr lang="lt-LT" dirty="0" err="1">
                <a:solidFill>
                  <a:schemeClr val="accent1">
                    <a:lumMod val="50000"/>
                  </a:schemeClr>
                </a:solidFill>
                <a:latin typeface="Frank Ruhl Libre Light" panose="00000400000000000000" pitchFamily="2" charset="-79"/>
                <a:cs typeface="Frank Ruhl Libre Light" panose="00000400000000000000" pitchFamily="2" charset="-79"/>
              </a:rPr>
              <a:t>sveikatadarbe.lt</a:t>
            </a:r>
            <a:r>
              <a:rPr lang="lt-LT" dirty="0">
                <a:solidFill>
                  <a:schemeClr val="accent1">
                    <a:lumMod val="50000"/>
                  </a:schemeClr>
                </a:solidFill>
                <a:latin typeface="Frank Ruhl Libre Light" panose="00000400000000000000" pitchFamily="2" charset="-79"/>
                <a:cs typeface="Frank Ruhl Libre Light" panose="00000400000000000000" pitchFamily="2" charset="-79"/>
              </a:rPr>
              <a:t> kūrėja ir vadovė</a:t>
            </a:r>
          </a:p>
          <a:p>
            <a:endParaRPr lang="lt-LT" sz="3200" b="1" dirty="0">
              <a:solidFill>
                <a:schemeClr val="accent1">
                  <a:lumMod val="50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1026" name="Picture 2" descr="C:\Users\Lenovo\Downloads\logo burbula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175" y="406400"/>
            <a:ext cx="3053018" cy="2794000"/>
          </a:xfrm>
          <a:prstGeom prst="rect">
            <a:avLst/>
          </a:prstGeom>
          <a:noFill/>
          <a:effectLst>
            <a:reflection blurRad="6350" stA="50000" endA="295" endPos="92000" dist="1016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85975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475813" y="2676001"/>
            <a:ext cx="343213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4000" b="1" dirty="0">
                <a:solidFill>
                  <a:schemeClr val="accent5">
                    <a:lumMod val="50000"/>
                  </a:schemeClr>
                </a:solidFill>
                <a:latin typeface="Frank Ruhl Libre Light" panose="00000400000000000000" pitchFamily="2" charset="-79"/>
                <a:cs typeface="Frank Ruhl Libre Light" panose="00000400000000000000" pitchFamily="2" charset="-79"/>
              </a:rPr>
              <a:t>PSICHIKOS SVEIKATA</a:t>
            </a:r>
            <a:endParaRPr lang="lt-LT" sz="3200" dirty="0">
              <a:solidFill>
                <a:schemeClr val="accent5">
                  <a:lumMod val="50000"/>
                </a:schemeClr>
              </a:solidFill>
              <a:latin typeface="Frank Ruhl Libre Light" panose="00000400000000000000" pitchFamily="2" charset="-79"/>
              <a:cs typeface="Frank Ruhl Libre Light" panose="00000400000000000000" pitchFamily="2" charset="-79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24210" y="2614445"/>
            <a:ext cx="349476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800" b="1" dirty="0">
                <a:solidFill>
                  <a:schemeClr val="accent5">
                    <a:lumMod val="50000"/>
                  </a:schemeClr>
                </a:solidFill>
                <a:latin typeface="Frank Ruhl Libre Light" panose="00000400000000000000" pitchFamily="2" charset="-79"/>
                <a:cs typeface="Frank Ruhl Libre Light" panose="00000400000000000000" pitchFamily="2" charset="-79"/>
              </a:rPr>
              <a:t>Sprendimų priėmimas ir atsakomybė už juos</a:t>
            </a:r>
            <a:r>
              <a:rPr lang="lt-LT" sz="2800" dirty="0">
                <a:solidFill>
                  <a:schemeClr val="accent5">
                    <a:lumMod val="50000"/>
                  </a:schemeClr>
                </a:solidFill>
                <a:latin typeface="Frank Ruhl Libre Light" panose="00000400000000000000" pitchFamily="2" charset="-79"/>
                <a:cs typeface="Frank Ruhl Libre Light" panose="00000400000000000000" pitchFamily="2" charset="-79"/>
              </a:rPr>
              <a:t> 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99187" y="4605691"/>
            <a:ext cx="454633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800" b="1" dirty="0">
                <a:solidFill>
                  <a:srgbClr val="2E8A78"/>
                </a:solidFill>
                <a:latin typeface="Frank Ruhl Libre Light" panose="00000400000000000000" pitchFamily="2" charset="-79"/>
                <a:cs typeface="Frank Ruhl Libre Light" panose="00000400000000000000" pitchFamily="2" charset="-79"/>
              </a:rPr>
              <a:t>Gebėjimas išgyventi nusivylimą, liūdesį, skausmą, kitus sunkius jausmus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473696" y="2183558"/>
            <a:ext cx="331377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800" b="1" dirty="0">
                <a:solidFill>
                  <a:srgbClr val="92D050"/>
                </a:solidFill>
                <a:latin typeface="Frank Ruhl Libre Light" panose="00000400000000000000" pitchFamily="2" charset="-79"/>
                <a:cs typeface="Frank Ruhl Libre Light" panose="00000400000000000000" pitchFamily="2" charset="-79"/>
              </a:rPr>
              <a:t>Kokybiškų tarpusavio santykių užmezgimas ir palaikymas</a:t>
            </a:r>
            <a:endParaRPr lang="lt-LT" sz="1600" dirty="0">
              <a:solidFill>
                <a:srgbClr val="92D050"/>
              </a:solidFill>
              <a:latin typeface="Frank Ruhl Libre Light" panose="00000400000000000000" pitchFamily="2" charset="-79"/>
              <a:cs typeface="Frank Ruhl Libre Light" panose="00000400000000000000" pitchFamily="2" charset="-79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837090" y="462426"/>
            <a:ext cx="364505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800" b="1" dirty="0">
                <a:solidFill>
                  <a:schemeClr val="accent1">
                    <a:lumMod val="75000"/>
                  </a:schemeClr>
                </a:solidFill>
                <a:latin typeface="Frank Ruhl Libre Light" panose="00000400000000000000" pitchFamily="2" charset="-79"/>
                <a:cs typeface="Frank Ruhl Libre Light" panose="00000400000000000000" pitchFamily="2" charset="-79"/>
              </a:rPr>
              <a:t>Pasitikėjimas savimi, savo jėgomis, aplinka</a:t>
            </a:r>
            <a:endParaRPr lang="lt-LT" sz="2800" dirty="0">
              <a:solidFill>
                <a:schemeClr val="accent1">
                  <a:lumMod val="75000"/>
                </a:schemeClr>
              </a:solidFill>
              <a:latin typeface="Frank Ruhl Libre Light" panose="00000400000000000000" pitchFamily="2" charset="-79"/>
              <a:cs typeface="Frank Ruhl Libre Light" panose="00000400000000000000" pitchFamily="2" charset="-79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250885" y="939479"/>
            <a:ext cx="459463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800" b="1" dirty="0">
                <a:solidFill>
                  <a:schemeClr val="accent5">
                    <a:lumMod val="75000"/>
                  </a:schemeClr>
                </a:solidFill>
                <a:latin typeface="Frank Ruhl Libre Light" panose="00000400000000000000" pitchFamily="2" charset="-79"/>
                <a:cs typeface="Frank Ruhl Libre Light" panose="00000400000000000000" pitchFamily="2" charset="-79"/>
              </a:rPr>
              <a:t>Savęs išreiškimas, savo žinių, įgūdžių panaudojimas</a:t>
            </a:r>
            <a:endParaRPr lang="lt-LT" sz="2800" dirty="0">
              <a:solidFill>
                <a:schemeClr val="accent5">
                  <a:lumMod val="75000"/>
                </a:schemeClr>
              </a:solidFill>
              <a:latin typeface="Frank Ruhl Libre Light" panose="00000400000000000000" pitchFamily="2" charset="-79"/>
              <a:cs typeface="Frank Ruhl Libre Light" panose="00000400000000000000" pitchFamily="2" charset="-79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001866" y="4821135"/>
            <a:ext cx="478560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800" b="1" dirty="0">
                <a:solidFill>
                  <a:srgbClr val="2CAA9B"/>
                </a:solidFill>
                <a:latin typeface="Frank Ruhl Libre Light" panose="00000400000000000000" pitchFamily="2" charset="-79"/>
                <a:cs typeface="Frank Ruhl Libre Light" panose="00000400000000000000" pitchFamily="2" charset="-79"/>
              </a:rPr>
              <a:t>Akistata  su iššūkiais, sunkiomis situacijomis,  sprendimų paieška, prisitaikymas ir integravimas</a:t>
            </a:r>
            <a:endParaRPr lang="lt-LT" sz="2000" dirty="0">
              <a:solidFill>
                <a:srgbClr val="2CAA9B"/>
              </a:solidFill>
              <a:latin typeface="Frank Ruhl Libre Light" panose="00000400000000000000" pitchFamily="2" charset="-79"/>
              <a:cs typeface="Frank Ruhl Libre Light" panose="00000400000000000000" pitchFamily="2" charset="-79"/>
            </a:endParaRPr>
          </a:p>
        </p:txBody>
      </p:sp>
      <p:sp>
        <p:nvSpPr>
          <p:cNvPr id="13" name="Stačiakampis 12"/>
          <p:cNvSpPr/>
          <p:nvPr/>
        </p:nvSpPr>
        <p:spPr>
          <a:xfrm>
            <a:off x="938003" y="6496247"/>
            <a:ext cx="17347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lt-LT" dirty="0" err="1">
                <a:solidFill>
                  <a:schemeClr val="accent5">
                    <a:lumMod val="50000"/>
                  </a:schemeClr>
                </a:solidFill>
                <a:latin typeface="Frank Ruhl Libre Light" panose="00000400000000000000" pitchFamily="2" charset="-79"/>
                <a:cs typeface="Frank Ruhl Libre Light" panose="00000400000000000000" pitchFamily="2" charset="-79"/>
              </a:rPr>
              <a:t>sveikatadarbe.lt</a:t>
            </a:r>
            <a:endParaRPr lang="lt-LT" dirty="0">
              <a:solidFill>
                <a:schemeClr val="accent5">
                  <a:lumMod val="50000"/>
                </a:schemeClr>
              </a:solidFill>
              <a:latin typeface="Frank Ruhl Libre Light" panose="00000400000000000000" pitchFamily="2" charset="-79"/>
              <a:cs typeface="Frank Ruhl Libre Light" panose="00000400000000000000" pitchFamily="2" charset="-79"/>
            </a:endParaRPr>
          </a:p>
        </p:txBody>
      </p:sp>
      <p:pic>
        <p:nvPicPr>
          <p:cNvPr id="14" name="Picture 2" descr="C:\Users\Lenovo\Desktop\logo-bubbl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328" y="6010275"/>
            <a:ext cx="828675" cy="847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683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9" grpId="0"/>
      <p:bldP spid="10" grpId="0"/>
      <p:bldP spid="11" grpId="0"/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tačiakampis 5"/>
          <p:cNvSpPr/>
          <p:nvPr/>
        </p:nvSpPr>
        <p:spPr>
          <a:xfrm>
            <a:off x="872363" y="6488668"/>
            <a:ext cx="17347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lt-LT" dirty="0" err="1">
                <a:solidFill>
                  <a:schemeClr val="accent1">
                    <a:lumMod val="50000"/>
                  </a:schemeClr>
                </a:solidFill>
                <a:latin typeface="Frank Ruhl Libre Light" panose="00000400000000000000" pitchFamily="2" charset="-79"/>
                <a:cs typeface="Frank Ruhl Libre Light" panose="00000400000000000000" pitchFamily="2" charset="-79"/>
              </a:rPr>
              <a:t>sveikatadarbe.lt</a:t>
            </a:r>
            <a:endParaRPr lang="lt-LT" dirty="0">
              <a:solidFill>
                <a:schemeClr val="accent1">
                  <a:lumMod val="50000"/>
                </a:schemeClr>
              </a:solidFill>
              <a:latin typeface="Frank Ruhl Libre Light" panose="00000400000000000000" pitchFamily="2" charset="-79"/>
              <a:cs typeface="Frank Ruhl Libre Light" panose="00000400000000000000" pitchFamily="2" charset="-79"/>
            </a:endParaRPr>
          </a:p>
        </p:txBody>
      </p:sp>
      <p:pic>
        <p:nvPicPr>
          <p:cNvPr id="7" name="Picture 2" descr="C:\Users\Lenovo\Desktop\logo-bubbl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88" y="6023562"/>
            <a:ext cx="828675" cy="847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257300" y="735306"/>
            <a:ext cx="3113978" cy="1631216"/>
          </a:xfrm>
          <a:prstGeom prst="rect">
            <a:avLst/>
          </a:prstGeom>
          <a:solidFill>
            <a:srgbClr val="DFF494"/>
          </a:solidFill>
        </p:spPr>
        <p:txBody>
          <a:bodyPr wrap="square" rtlCol="0">
            <a:spAutoFit/>
          </a:bodyPr>
          <a:lstStyle/>
          <a:p>
            <a:endParaRPr lang="lt-LT" sz="2800" dirty="0">
              <a:solidFill>
                <a:schemeClr val="accent5">
                  <a:lumMod val="50000"/>
                </a:schemeClr>
              </a:solidFill>
              <a:latin typeface="Frank Ruhl Libre Light" panose="00000400000000000000" pitchFamily="2" charset="-79"/>
              <a:cs typeface="Frank Ruhl Libre Light" panose="00000400000000000000" pitchFamily="2" charset="-79"/>
            </a:endParaRPr>
          </a:p>
          <a:p>
            <a:pPr algn="ctr"/>
            <a:r>
              <a:rPr lang="lt-LT" sz="4400" dirty="0">
                <a:solidFill>
                  <a:schemeClr val="accent5">
                    <a:lumMod val="50000"/>
                  </a:schemeClr>
                </a:solidFill>
                <a:latin typeface="Frank Ruhl Libre Light" panose="00000400000000000000" pitchFamily="2" charset="-79"/>
                <a:cs typeface="Frank Ruhl Libre Light" panose="00000400000000000000" pitchFamily="2" charset="-79"/>
              </a:rPr>
              <a:t>Darbas</a:t>
            </a:r>
          </a:p>
          <a:p>
            <a:endParaRPr lang="lt-LT" sz="2800" dirty="0"/>
          </a:p>
        </p:txBody>
      </p:sp>
      <p:sp>
        <p:nvSpPr>
          <p:cNvPr id="9" name="Ovalas 8"/>
          <p:cNvSpPr/>
          <p:nvPr/>
        </p:nvSpPr>
        <p:spPr>
          <a:xfrm>
            <a:off x="5196464" y="632493"/>
            <a:ext cx="3223635" cy="918421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400" dirty="0">
                <a:solidFill>
                  <a:schemeClr val="accent5">
                    <a:lumMod val="50000"/>
                  </a:schemeClr>
                </a:solidFill>
                <a:latin typeface="Frank Ruhl Libre Light" panose="00000400000000000000" pitchFamily="2" charset="-79"/>
                <a:cs typeface="Frank Ruhl Libre Light" panose="00000400000000000000" pitchFamily="2" charset="-79"/>
              </a:rPr>
              <a:t>Be simptomų</a:t>
            </a:r>
          </a:p>
        </p:txBody>
      </p:sp>
      <p:sp>
        <p:nvSpPr>
          <p:cNvPr id="10" name="Ovalas 9"/>
          <p:cNvSpPr/>
          <p:nvPr/>
        </p:nvSpPr>
        <p:spPr>
          <a:xfrm>
            <a:off x="5207617" y="1743611"/>
            <a:ext cx="3212481" cy="807585"/>
          </a:xfrm>
          <a:prstGeom prst="ellipse">
            <a:avLst/>
          </a:prstGeom>
          <a:solidFill>
            <a:srgbClr val="C9EFD8"/>
          </a:solidFill>
          <a:ln>
            <a:solidFill>
              <a:srgbClr val="DEC8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400" dirty="0">
                <a:solidFill>
                  <a:schemeClr val="accent5">
                    <a:lumMod val="50000"/>
                  </a:schemeClr>
                </a:solidFill>
                <a:latin typeface="Frank Ruhl Libre Light" panose="00000400000000000000" pitchFamily="2" charset="-79"/>
                <a:cs typeface="Frank Ruhl Libre Light" panose="00000400000000000000" pitchFamily="2" charset="-79"/>
              </a:rPr>
              <a:t>Su simptomais</a:t>
            </a:r>
          </a:p>
        </p:txBody>
      </p:sp>
      <p:sp>
        <p:nvSpPr>
          <p:cNvPr id="11" name="Rodyklė dešinėn 10"/>
          <p:cNvSpPr/>
          <p:nvPr/>
        </p:nvSpPr>
        <p:spPr>
          <a:xfrm>
            <a:off x="4571998" y="966251"/>
            <a:ext cx="624465" cy="250903"/>
          </a:xfrm>
          <a:prstGeom prst="rightArrow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3" name="Ovalas 12"/>
          <p:cNvSpPr/>
          <p:nvPr/>
        </p:nvSpPr>
        <p:spPr>
          <a:xfrm>
            <a:off x="4146390" y="3011133"/>
            <a:ext cx="3157657" cy="735677"/>
          </a:xfrm>
          <a:prstGeom prst="ellipse">
            <a:avLst/>
          </a:prstGeom>
          <a:solidFill>
            <a:srgbClr val="C9EFD8"/>
          </a:solidFill>
          <a:ln>
            <a:solidFill>
              <a:srgbClr val="DEC8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300" dirty="0">
                <a:solidFill>
                  <a:schemeClr val="accent5">
                    <a:lumMod val="50000"/>
                  </a:schemeClr>
                </a:solidFill>
                <a:latin typeface="Frank Ruhl Libre Light" panose="00000400000000000000" pitchFamily="2" charset="-79"/>
                <a:cs typeface="Frank Ruhl Libre Light" panose="00000400000000000000" pitchFamily="2" charset="-79"/>
              </a:rPr>
              <a:t>Trumpalaikis nedarbingumas</a:t>
            </a:r>
          </a:p>
        </p:txBody>
      </p:sp>
      <p:sp>
        <p:nvSpPr>
          <p:cNvPr id="14" name="Ovalas 13"/>
          <p:cNvSpPr/>
          <p:nvPr/>
        </p:nvSpPr>
        <p:spPr>
          <a:xfrm>
            <a:off x="2355273" y="4104256"/>
            <a:ext cx="4915320" cy="918421"/>
          </a:xfrm>
          <a:prstGeom prst="ellipse">
            <a:avLst/>
          </a:prstGeom>
          <a:solidFill>
            <a:srgbClr val="C9EFD8"/>
          </a:solidFill>
          <a:ln>
            <a:solidFill>
              <a:srgbClr val="DEC8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300" dirty="0">
                <a:solidFill>
                  <a:schemeClr val="accent5">
                    <a:lumMod val="50000"/>
                  </a:schemeClr>
                </a:solidFill>
                <a:latin typeface="Frank Ruhl Libre Light" panose="00000400000000000000" pitchFamily="2" charset="-79"/>
                <a:cs typeface="Frank Ruhl Libre Light" panose="00000400000000000000" pitchFamily="2" charset="-79"/>
              </a:rPr>
              <a:t>Ilgalaikis nedarbingumas</a:t>
            </a:r>
          </a:p>
        </p:txBody>
      </p:sp>
      <p:sp>
        <p:nvSpPr>
          <p:cNvPr id="15" name="Ovalas 14"/>
          <p:cNvSpPr/>
          <p:nvPr/>
        </p:nvSpPr>
        <p:spPr>
          <a:xfrm>
            <a:off x="1405052" y="5307442"/>
            <a:ext cx="5865539" cy="918421"/>
          </a:xfrm>
          <a:prstGeom prst="ellipse">
            <a:avLst/>
          </a:prstGeom>
          <a:solidFill>
            <a:srgbClr val="C9EFD8"/>
          </a:solidFill>
          <a:ln>
            <a:solidFill>
              <a:srgbClr val="DEC8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400" dirty="0" err="1">
                <a:solidFill>
                  <a:schemeClr val="accent5">
                    <a:lumMod val="50000"/>
                  </a:schemeClr>
                </a:solidFill>
                <a:latin typeface="Frank Ruhl Libre Light" panose="00000400000000000000" pitchFamily="2" charset="-79"/>
                <a:cs typeface="Frank Ruhl Libre Light" panose="00000400000000000000" pitchFamily="2" charset="-79"/>
              </a:rPr>
              <a:t>Neįgalumas</a:t>
            </a:r>
            <a:endParaRPr lang="lt-LT" sz="2400" dirty="0">
              <a:solidFill>
                <a:schemeClr val="accent5">
                  <a:lumMod val="50000"/>
                </a:schemeClr>
              </a:solidFill>
              <a:latin typeface="Frank Ruhl Libre Light" panose="00000400000000000000" pitchFamily="2" charset="-79"/>
              <a:cs typeface="Frank Ruhl Libre Light" panose="00000400000000000000" pitchFamily="2" charset="-79"/>
            </a:endParaRPr>
          </a:p>
        </p:txBody>
      </p:sp>
      <p:sp>
        <p:nvSpPr>
          <p:cNvPr id="16" name="Rodyklė dešinėn 15"/>
          <p:cNvSpPr/>
          <p:nvPr/>
        </p:nvSpPr>
        <p:spPr>
          <a:xfrm>
            <a:off x="4583152" y="2077369"/>
            <a:ext cx="624465" cy="250903"/>
          </a:xfrm>
          <a:prstGeom prst="rightArrow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7" name="Ovalas 16"/>
          <p:cNvSpPr/>
          <p:nvPr/>
        </p:nvSpPr>
        <p:spPr>
          <a:xfrm>
            <a:off x="7841673" y="2551196"/>
            <a:ext cx="4003963" cy="2756246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800" dirty="0" err="1">
                <a:solidFill>
                  <a:schemeClr val="accent5">
                    <a:lumMod val="50000"/>
                  </a:schemeClr>
                </a:solidFill>
                <a:latin typeface="Frank Ruhl Libre Light" panose="00000400000000000000" pitchFamily="2" charset="-79"/>
                <a:cs typeface="Frank Ruhl Libre Light" panose="00000400000000000000" pitchFamily="2" charset="-79"/>
              </a:rPr>
              <a:t>Presenteism</a:t>
            </a:r>
            <a:endParaRPr lang="lt-LT" sz="2800" dirty="0">
              <a:solidFill>
                <a:schemeClr val="accent5">
                  <a:lumMod val="50000"/>
                </a:schemeClr>
              </a:solidFill>
              <a:latin typeface="Frank Ruhl Libre Light" panose="00000400000000000000" pitchFamily="2" charset="-79"/>
              <a:cs typeface="Frank Ruhl Libre Light" panose="00000400000000000000" pitchFamily="2" charset="-79"/>
            </a:endParaRPr>
          </a:p>
        </p:txBody>
      </p:sp>
      <p:sp>
        <p:nvSpPr>
          <p:cNvPr id="18" name="Rodyklė žemyn 17"/>
          <p:cNvSpPr/>
          <p:nvPr/>
        </p:nvSpPr>
        <p:spPr>
          <a:xfrm>
            <a:off x="5600527" y="2503448"/>
            <a:ext cx="124691" cy="475015"/>
          </a:xfrm>
          <a:prstGeom prst="downArrow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9" name="Rodyklė žemyn 18"/>
          <p:cNvSpPr/>
          <p:nvPr/>
        </p:nvSpPr>
        <p:spPr>
          <a:xfrm>
            <a:off x="5600526" y="3763242"/>
            <a:ext cx="124691" cy="349101"/>
          </a:xfrm>
          <a:prstGeom prst="downArrow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20" name="Rodyklė žemyn 19"/>
          <p:cNvSpPr/>
          <p:nvPr/>
        </p:nvSpPr>
        <p:spPr>
          <a:xfrm>
            <a:off x="5610918" y="5022677"/>
            <a:ext cx="117764" cy="349101"/>
          </a:xfrm>
          <a:prstGeom prst="downArrow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21" name="Rodyklė žemyn 20"/>
          <p:cNvSpPr/>
          <p:nvPr/>
        </p:nvSpPr>
        <p:spPr>
          <a:xfrm>
            <a:off x="8132618" y="2424524"/>
            <a:ext cx="124691" cy="734312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26" name="Rodyklė dešinėn 25"/>
          <p:cNvSpPr/>
          <p:nvPr/>
        </p:nvSpPr>
        <p:spPr>
          <a:xfrm rot="16200000">
            <a:off x="3853164" y="2745586"/>
            <a:ext cx="789029" cy="202327"/>
          </a:xfrm>
          <a:prstGeom prst="rightArrow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27" name="Rodyklė dešinėn 26"/>
          <p:cNvSpPr/>
          <p:nvPr/>
        </p:nvSpPr>
        <p:spPr>
          <a:xfrm rot="16200000">
            <a:off x="2523220" y="3181121"/>
            <a:ext cx="1660107" cy="202336"/>
          </a:xfrm>
          <a:prstGeom prst="rightArrow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28" name="Rodyklė dešinėn 27"/>
          <p:cNvSpPr/>
          <p:nvPr/>
        </p:nvSpPr>
        <p:spPr>
          <a:xfrm rot="16200000">
            <a:off x="468410" y="3836624"/>
            <a:ext cx="2971112" cy="202337"/>
          </a:xfrm>
          <a:prstGeom prst="rightArrow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957062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6" grpId="0" animBg="1"/>
      <p:bldP spid="27" grpId="0" animBg="1"/>
      <p:bldP spid="2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Lenovo\Desktop\logo-bubbl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27" y="6033488"/>
            <a:ext cx="828675" cy="847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ntraštė 4"/>
          <p:cNvSpPr>
            <a:spLocks noGrp="1"/>
          </p:cNvSpPr>
          <p:nvPr>
            <p:ph type="title" idx="4294967295"/>
          </p:nvPr>
        </p:nvSpPr>
        <p:spPr>
          <a:xfrm>
            <a:off x="562303" y="619126"/>
            <a:ext cx="10515600" cy="1016492"/>
          </a:xfrm>
        </p:spPr>
        <p:txBody>
          <a:bodyPr>
            <a:normAutofit/>
          </a:bodyPr>
          <a:lstStyle/>
          <a:p>
            <a:r>
              <a:rPr lang="lt-LT" sz="4800" b="1" dirty="0">
                <a:solidFill>
                  <a:schemeClr val="accent1">
                    <a:lumMod val="50000"/>
                  </a:schemeClr>
                </a:solidFill>
                <a:latin typeface="Frank Ruhl Libre Light" panose="00000400000000000000" pitchFamily="2" charset="-79"/>
                <a:cs typeface="Frank Ruhl Libre Light" panose="00000400000000000000" pitchFamily="2" charset="-79"/>
              </a:rPr>
              <a:t>Tendencijos šiandien</a:t>
            </a:r>
          </a:p>
        </p:txBody>
      </p:sp>
      <p:sp>
        <p:nvSpPr>
          <p:cNvPr id="6" name="Stačiakampis 5"/>
          <p:cNvSpPr/>
          <p:nvPr/>
        </p:nvSpPr>
        <p:spPr>
          <a:xfrm>
            <a:off x="888702" y="6457351"/>
            <a:ext cx="17347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lt-LT" dirty="0" err="1">
                <a:solidFill>
                  <a:schemeClr val="accent1">
                    <a:lumMod val="50000"/>
                  </a:schemeClr>
                </a:solidFill>
                <a:latin typeface="Frank Ruhl Libre Light" panose="00000400000000000000" pitchFamily="2" charset="-79"/>
                <a:cs typeface="Frank Ruhl Libre Light" panose="00000400000000000000" pitchFamily="2" charset="-79"/>
              </a:rPr>
              <a:t>sveikatadarbe.lt</a:t>
            </a:r>
            <a:endParaRPr lang="lt-LT" dirty="0">
              <a:solidFill>
                <a:schemeClr val="accent1">
                  <a:lumMod val="50000"/>
                </a:schemeClr>
              </a:solidFill>
              <a:latin typeface="Frank Ruhl Libre Light" panose="00000400000000000000" pitchFamily="2" charset="-79"/>
              <a:cs typeface="Frank Ruhl Libre Light" panose="00000400000000000000" pitchFamily="2" charset="-79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63548" y="1828798"/>
            <a:ext cx="4276942" cy="2554545"/>
          </a:xfrm>
          <a:prstGeom prst="rect">
            <a:avLst/>
          </a:prstGeom>
          <a:gradFill flip="none" rotWithShape="1">
            <a:gsLst>
              <a:gs pos="0">
                <a:srgbClr val="53DBB1">
                  <a:tint val="66000"/>
                  <a:satMod val="160000"/>
                </a:srgbClr>
              </a:gs>
              <a:gs pos="50000">
                <a:srgbClr val="53DBB1">
                  <a:tint val="44500"/>
                  <a:satMod val="160000"/>
                </a:srgbClr>
              </a:gs>
              <a:gs pos="100000">
                <a:srgbClr val="53DBB1">
                  <a:tint val="23500"/>
                  <a:satMod val="160000"/>
                </a:srgbClr>
              </a:gs>
            </a:gsLst>
            <a:lin ang="10800000" scaled="1"/>
            <a:tileRect/>
          </a:gra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r>
              <a:rPr lang="lt-LT" sz="3200" dirty="0">
                <a:solidFill>
                  <a:schemeClr val="accent5">
                    <a:lumMod val="50000"/>
                  </a:schemeClr>
                </a:solidFill>
                <a:latin typeface="Frank Ruhl Libre Light" panose="00000400000000000000" pitchFamily="2" charset="-79"/>
                <a:cs typeface="Frank Ruhl Libre Light" panose="00000400000000000000" pitchFamily="2" charset="-79"/>
              </a:rPr>
              <a:t>Stresas</a:t>
            </a:r>
          </a:p>
          <a:p>
            <a:r>
              <a:rPr lang="lt-LT" sz="3200" dirty="0">
                <a:solidFill>
                  <a:schemeClr val="accent5">
                    <a:lumMod val="50000"/>
                  </a:schemeClr>
                </a:solidFill>
                <a:latin typeface="Frank Ruhl Libre Light" panose="00000400000000000000" pitchFamily="2" charset="-79"/>
                <a:cs typeface="Frank Ruhl Libre Light" panose="00000400000000000000" pitchFamily="2" charset="-79"/>
              </a:rPr>
              <a:t>Nuovargis</a:t>
            </a:r>
          </a:p>
          <a:p>
            <a:r>
              <a:rPr lang="lt-LT" sz="3200" dirty="0">
                <a:solidFill>
                  <a:schemeClr val="accent5">
                    <a:lumMod val="50000"/>
                  </a:schemeClr>
                </a:solidFill>
                <a:latin typeface="Frank Ruhl Libre Light" panose="00000400000000000000" pitchFamily="2" charset="-79"/>
                <a:cs typeface="Frank Ruhl Libre Light" panose="00000400000000000000" pitchFamily="2" charset="-79"/>
              </a:rPr>
              <a:t>Nemiga</a:t>
            </a:r>
          </a:p>
          <a:p>
            <a:r>
              <a:rPr lang="lt-LT" sz="3200" dirty="0">
                <a:solidFill>
                  <a:schemeClr val="accent5">
                    <a:lumMod val="50000"/>
                  </a:schemeClr>
                </a:solidFill>
                <a:latin typeface="Frank Ruhl Libre Light" panose="00000400000000000000" pitchFamily="2" charset="-79"/>
                <a:cs typeface="Frank Ruhl Libre Light" panose="00000400000000000000" pitchFamily="2" charset="-79"/>
              </a:rPr>
              <a:t>Perdegimas</a:t>
            </a:r>
          </a:p>
          <a:p>
            <a:r>
              <a:rPr lang="lt-LT" sz="3200" dirty="0">
                <a:solidFill>
                  <a:schemeClr val="accent5">
                    <a:lumMod val="50000"/>
                  </a:schemeClr>
                </a:solidFill>
                <a:latin typeface="Frank Ruhl Libre Light" panose="00000400000000000000" pitchFamily="2" charset="-79"/>
                <a:cs typeface="Frank Ruhl Libre Light" panose="00000400000000000000" pitchFamily="2" charset="-79"/>
              </a:rPr>
              <a:t>Psichologinis smurtas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900341" y="4380561"/>
            <a:ext cx="3657602" cy="1077218"/>
          </a:xfrm>
          <a:prstGeom prst="rect">
            <a:avLst/>
          </a:prstGeom>
          <a:gradFill flip="none" rotWithShape="1">
            <a:gsLst>
              <a:gs pos="0">
                <a:srgbClr val="53DBB1">
                  <a:tint val="66000"/>
                  <a:satMod val="160000"/>
                </a:srgbClr>
              </a:gs>
              <a:gs pos="50000">
                <a:srgbClr val="53DBB1">
                  <a:tint val="44500"/>
                  <a:satMod val="160000"/>
                </a:srgbClr>
              </a:gs>
              <a:gs pos="100000">
                <a:srgbClr val="53DBB1">
                  <a:tint val="23500"/>
                  <a:satMod val="160000"/>
                </a:srgbClr>
              </a:gs>
            </a:gsLst>
            <a:lin ang="10800000" scaled="1"/>
            <a:tileRect/>
          </a:gra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r>
              <a:rPr lang="lt-LT" sz="3200" dirty="0">
                <a:solidFill>
                  <a:schemeClr val="accent5">
                    <a:lumMod val="50000"/>
                  </a:schemeClr>
                </a:solidFill>
                <a:latin typeface="Frank Ruhl Libre Light" panose="00000400000000000000" pitchFamily="2" charset="-79"/>
                <a:cs typeface="Frank Ruhl Libre Light" panose="00000400000000000000" pitchFamily="2" charset="-79"/>
              </a:rPr>
              <a:t>Ką galima padaryti darbovietėje?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975638" y="4996114"/>
            <a:ext cx="3657602" cy="923330"/>
          </a:xfrm>
          <a:prstGeom prst="rect">
            <a:avLst/>
          </a:prstGeom>
          <a:gradFill flip="none" rotWithShape="1">
            <a:gsLst>
              <a:gs pos="0">
                <a:srgbClr val="53DBB1">
                  <a:tint val="66000"/>
                  <a:satMod val="160000"/>
                </a:srgbClr>
              </a:gs>
              <a:gs pos="50000">
                <a:srgbClr val="53DBB1">
                  <a:tint val="44500"/>
                  <a:satMod val="160000"/>
                </a:srgbClr>
              </a:gs>
              <a:gs pos="100000">
                <a:srgbClr val="53DBB1">
                  <a:tint val="23500"/>
                  <a:satMod val="160000"/>
                </a:srgbClr>
              </a:gs>
            </a:gsLst>
            <a:lin ang="10800000" scaled="1"/>
            <a:tileRect/>
          </a:gra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endParaRPr lang="lt-LT" sz="1100" dirty="0">
              <a:solidFill>
                <a:schemeClr val="accent5">
                  <a:lumMod val="50000"/>
                </a:schemeClr>
              </a:solidFill>
              <a:latin typeface="Frank Ruhl Libre Light" panose="00000400000000000000" pitchFamily="2" charset="-79"/>
              <a:cs typeface="Frank Ruhl Libre Light" panose="00000400000000000000" pitchFamily="2" charset="-79"/>
            </a:endParaRPr>
          </a:p>
          <a:p>
            <a:pPr algn="ctr"/>
            <a:r>
              <a:rPr lang="lt-LT" sz="3200" dirty="0">
                <a:solidFill>
                  <a:schemeClr val="accent5">
                    <a:lumMod val="50000"/>
                  </a:schemeClr>
                </a:solidFill>
                <a:latin typeface="Frank Ruhl Libre Light" panose="00000400000000000000" pitchFamily="2" charset="-79"/>
                <a:cs typeface="Frank Ruhl Libre Light" panose="00000400000000000000" pitchFamily="2" charset="-79"/>
              </a:rPr>
              <a:t>Ar tikrai to reikia? </a:t>
            </a:r>
          </a:p>
          <a:p>
            <a:endParaRPr lang="lt-LT" sz="1100" dirty="0">
              <a:solidFill>
                <a:schemeClr val="accent5">
                  <a:lumMod val="50000"/>
                </a:schemeClr>
              </a:solidFill>
              <a:latin typeface="Frank Ruhl Libre Light" panose="00000400000000000000" pitchFamily="2" charset="-79"/>
              <a:cs typeface="Frank Ruhl Libre Light" panose="00000400000000000000" pitchFamily="2" charset="-79"/>
            </a:endParaRPr>
          </a:p>
        </p:txBody>
      </p:sp>
      <p:pic>
        <p:nvPicPr>
          <p:cNvPr id="3074" name="Picture 2" descr="C:\Users\Lenovo\Downloads\logo burbula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9650" y="0"/>
            <a:ext cx="3253066" cy="2977076"/>
          </a:xfrm>
          <a:prstGeom prst="rect">
            <a:avLst/>
          </a:prstGeom>
          <a:noFill/>
          <a:effectLst>
            <a:reflection blurRad="6350" stA="50000" endA="300" endPos="55500" dist="1016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485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Lenovo\Desktop\logo-bubbl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27" y="6033488"/>
            <a:ext cx="828675" cy="847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ntraštė 4"/>
          <p:cNvSpPr>
            <a:spLocks noGrp="1"/>
          </p:cNvSpPr>
          <p:nvPr>
            <p:ph type="title" idx="4294967295"/>
          </p:nvPr>
        </p:nvSpPr>
        <p:spPr>
          <a:xfrm>
            <a:off x="562303" y="619126"/>
            <a:ext cx="10515600" cy="1016492"/>
          </a:xfrm>
        </p:spPr>
        <p:txBody>
          <a:bodyPr>
            <a:normAutofit/>
          </a:bodyPr>
          <a:lstStyle/>
          <a:p>
            <a:r>
              <a:rPr lang="lt-LT" sz="4800" b="1" dirty="0">
                <a:solidFill>
                  <a:schemeClr val="accent1">
                    <a:lumMod val="50000"/>
                  </a:schemeClr>
                </a:solidFill>
                <a:latin typeface="Frank Ruhl Libre Light" panose="00000400000000000000" pitchFamily="2" charset="-79"/>
                <a:cs typeface="Frank Ruhl Libre Light" panose="00000400000000000000" pitchFamily="2" charset="-79"/>
              </a:rPr>
              <a:t>Tendencijos ryt</a:t>
            </a:r>
          </a:p>
        </p:txBody>
      </p:sp>
      <p:sp>
        <p:nvSpPr>
          <p:cNvPr id="6" name="Stačiakampis 5"/>
          <p:cNvSpPr/>
          <p:nvPr/>
        </p:nvSpPr>
        <p:spPr>
          <a:xfrm>
            <a:off x="888702" y="6457351"/>
            <a:ext cx="17347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lt-LT" dirty="0" err="1">
                <a:solidFill>
                  <a:schemeClr val="accent1">
                    <a:lumMod val="50000"/>
                  </a:schemeClr>
                </a:solidFill>
                <a:latin typeface="Frank Ruhl Libre Light" panose="00000400000000000000" pitchFamily="2" charset="-79"/>
                <a:cs typeface="Frank Ruhl Libre Light" panose="00000400000000000000" pitchFamily="2" charset="-79"/>
              </a:rPr>
              <a:t>sveikatadarbe.lt</a:t>
            </a:r>
            <a:endParaRPr lang="lt-LT" dirty="0">
              <a:solidFill>
                <a:schemeClr val="accent1">
                  <a:lumMod val="50000"/>
                </a:schemeClr>
              </a:solidFill>
              <a:latin typeface="Frank Ruhl Libre Light" panose="00000400000000000000" pitchFamily="2" charset="-79"/>
              <a:cs typeface="Frank Ruhl Libre Light" panose="00000400000000000000" pitchFamily="2" charset="-79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74364" y="2502898"/>
            <a:ext cx="4463396" cy="2554545"/>
          </a:xfrm>
          <a:prstGeom prst="rect">
            <a:avLst/>
          </a:prstGeom>
          <a:gradFill flip="none" rotWithShape="1">
            <a:gsLst>
              <a:gs pos="0">
                <a:srgbClr val="53DBB1">
                  <a:tint val="66000"/>
                  <a:satMod val="160000"/>
                </a:srgbClr>
              </a:gs>
              <a:gs pos="50000">
                <a:srgbClr val="53DBB1">
                  <a:tint val="44500"/>
                  <a:satMod val="160000"/>
                </a:srgbClr>
              </a:gs>
              <a:gs pos="100000">
                <a:srgbClr val="53DBB1">
                  <a:tint val="23500"/>
                  <a:satMod val="160000"/>
                </a:srgbClr>
              </a:gs>
            </a:gsLst>
            <a:lin ang="10800000" scaled="1"/>
            <a:tileRect/>
          </a:gra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r>
              <a:rPr lang="lt-LT" sz="3200" dirty="0">
                <a:solidFill>
                  <a:schemeClr val="accent1">
                    <a:lumMod val="50000"/>
                  </a:schemeClr>
                </a:solidFill>
                <a:latin typeface="Frank Ruhl Libre Light" panose="00000400000000000000" pitchFamily="2" charset="-79"/>
                <a:cs typeface="Frank Ruhl Libre Light" panose="00000400000000000000" pitchFamily="2" charset="-79"/>
              </a:rPr>
              <a:t>Nerimas</a:t>
            </a:r>
          </a:p>
          <a:p>
            <a:r>
              <a:rPr lang="lt-LT" sz="3200" dirty="0">
                <a:solidFill>
                  <a:schemeClr val="accent1">
                    <a:lumMod val="50000"/>
                  </a:schemeClr>
                </a:solidFill>
                <a:latin typeface="Frank Ruhl Libre Light" panose="00000400000000000000" pitchFamily="2" charset="-79"/>
                <a:cs typeface="Frank Ruhl Libre Light" panose="00000400000000000000" pitchFamily="2" charset="-79"/>
              </a:rPr>
              <a:t>Panikos atakos</a:t>
            </a:r>
          </a:p>
          <a:p>
            <a:r>
              <a:rPr lang="lt-LT" sz="3200" dirty="0">
                <a:solidFill>
                  <a:schemeClr val="accent1">
                    <a:lumMod val="50000"/>
                  </a:schemeClr>
                </a:solidFill>
                <a:latin typeface="Frank Ruhl Libre Light" panose="00000400000000000000" pitchFamily="2" charset="-79"/>
                <a:cs typeface="Frank Ruhl Libre Light" panose="00000400000000000000" pitchFamily="2" charset="-79"/>
              </a:rPr>
              <a:t>Depresija</a:t>
            </a:r>
          </a:p>
          <a:p>
            <a:r>
              <a:rPr lang="lt-LT" sz="3200" dirty="0">
                <a:solidFill>
                  <a:schemeClr val="accent1">
                    <a:lumMod val="50000"/>
                  </a:schemeClr>
                </a:solidFill>
                <a:latin typeface="Frank Ruhl Libre Light" panose="00000400000000000000" pitchFamily="2" charset="-79"/>
                <a:cs typeface="Frank Ruhl Libre Light" panose="00000400000000000000" pitchFamily="2" charset="-79"/>
              </a:rPr>
              <a:t>Priklausomybės</a:t>
            </a:r>
          </a:p>
          <a:p>
            <a:r>
              <a:rPr lang="lt-LT" sz="3200" dirty="0">
                <a:solidFill>
                  <a:schemeClr val="accent1">
                    <a:lumMod val="50000"/>
                  </a:schemeClr>
                </a:solidFill>
                <a:latin typeface="Frank Ruhl Libre Light" panose="00000400000000000000" pitchFamily="2" charset="-79"/>
                <a:cs typeface="Frank Ruhl Libre Light" panose="00000400000000000000" pitchFamily="2" charset="-79"/>
              </a:rPr>
              <a:t>Kiti psichikos sutrikimai</a:t>
            </a:r>
            <a:endParaRPr lang="lt-LT" sz="3200" dirty="0">
              <a:solidFill>
                <a:schemeClr val="accent5">
                  <a:lumMod val="50000"/>
                </a:schemeClr>
              </a:solidFill>
              <a:latin typeface="Frank Ruhl Libre Light" panose="00000400000000000000" pitchFamily="2" charset="-79"/>
              <a:cs typeface="Frank Ruhl Libre Light" panose="00000400000000000000" pitchFamily="2" charset="-79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722502" y="2421880"/>
            <a:ext cx="3835514" cy="2062103"/>
          </a:xfrm>
          <a:prstGeom prst="rect">
            <a:avLst/>
          </a:prstGeom>
          <a:gradFill flip="none" rotWithShape="1">
            <a:gsLst>
              <a:gs pos="0">
                <a:srgbClr val="53DBB1">
                  <a:tint val="66000"/>
                  <a:satMod val="160000"/>
                </a:srgbClr>
              </a:gs>
              <a:gs pos="50000">
                <a:srgbClr val="53DBB1">
                  <a:tint val="44500"/>
                  <a:satMod val="160000"/>
                </a:srgbClr>
              </a:gs>
              <a:gs pos="100000">
                <a:srgbClr val="53DBB1">
                  <a:tint val="23500"/>
                  <a:satMod val="160000"/>
                </a:srgbClr>
              </a:gs>
            </a:gsLst>
            <a:lin ang="10800000" scaled="1"/>
            <a:tileRect/>
          </a:gra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r>
              <a:rPr lang="lt-LT" sz="3200" dirty="0">
                <a:solidFill>
                  <a:schemeClr val="accent5">
                    <a:lumMod val="50000"/>
                  </a:schemeClr>
                </a:solidFill>
                <a:latin typeface="Frank Ruhl Libre Light" panose="00000400000000000000" pitchFamily="2" charset="-79"/>
                <a:cs typeface="Frank Ruhl Libre Light" panose="00000400000000000000" pitchFamily="2" charset="-79"/>
              </a:rPr>
              <a:t>Kodėl organizacijai svarbios darbuotojų psichikos sveikatos problemos?</a:t>
            </a:r>
          </a:p>
        </p:txBody>
      </p:sp>
      <p:pic>
        <p:nvPicPr>
          <p:cNvPr id="4098" name="Picture 2" descr="C:\Users\Lenovo\Downloads\logo burbula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3006" y="1334858"/>
            <a:ext cx="2829496" cy="2589441"/>
          </a:xfrm>
          <a:prstGeom prst="rect">
            <a:avLst/>
          </a:prstGeom>
          <a:noFill/>
          <a:effectLst>
            <a:reflection blurRad="6350" stA="50000" endA="300" endPos="55500" dist="1016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1179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tačiakampis 5"/>
          <p:cNvSpPr/>
          <p:nvPr/>
        </p:nvSpPr>
        <p:spPr>
          <a:xfrm>
            <a:off x="872363" y="6488668"/>
            <a:ext cx="17347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lt-LT" dirty="0" err="1">
                <a:solidFill>
                  <a:schemeClr val="accent1">
                    <a:lumMod val="50000"/>
                  </a:schemeClr>
                </a:solidFill>
                <a:latin typeface="Frank Ruhl Libre Light" panose="00000400000000000000" pitchFamily="2" charset="-79"/>
                <a:cs typeface="Frank Ruhl Libre Light" panose="00000400000000000000" pitchFamily="2" charset="-79"/>
              </a:rPr>
              <a:t>sveikatadarbe.lt</a:t>
            </a:r>
            <a:endParaRPr lang="lt-LT" dirty="0">
              <a:solidFill>
                <a:schemeClr val="accent1">
                  <a:lumMod val="50000"/>
                </a:schemeClr>
              </a:solidFill>
              <a:latin typeface="Frank Ruhl Libre Light" panose="00000400000000000000" pitchFamily="2" charset="-79"/>
              <a:cs typeface="Frank Ruhl Libre Light" panose="00000400000000000000" pitchFamily="2" charset="-79"/>
            </a:endParaRPr>
          </a:p>
        </p:txBody>
      </p:sp>
      <p:pic>
        <p:nvPicPr>
          <p:cNvPr id="7" name="Picture 2" descr="C:\Users\Lenovo\Desktop\logo-bubbl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88" y="6023562"/>
            <a:ext cx="828675" cy="847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257300" y="735306"/>
            <a:ext cx="3113978" cy="1631216"/>
          </a:xfrm>
          <a:prstGeom prst="rect">
            <a:avLst/>
          </a:prstGeom>
          <a:solidFill>
            <a:srgbClr val="DFF494"/>
          </a:solidFill>
        </p:spPr>
        <p:txBody>
          <a:bodyPr wrap="square" rtlCol="0">
            <a:spAutoFit/>
          </a:bodyPr>
          <a:lstStyle/>
          <a:p>
            <a:endParaRPr lang="lt-LT" sz="2800" dirty="0">
              <a:solidFill>
                <a:schemeClr val="accent5">
                  <a:lumMod val="50000"/>
                </a:schemeClr>
              </a:solidFill>
              <a:latin typeface="Frank Ruhl Libre Light" panose="00000400000000000000" pitchFamily="2" charset="-79"/>
              <a:cs typeface="Frank Ruhl Libre Light" panose="00000400000000000000" pitchFamily="2" charset="-79"/>
            </a:endParaRPr>
          </a:p>
          <a:p>
            <a:pPr algn="ctr"/>
            <a:r>
              <a:rPr lang="lt-LT" sz="4400" dirty="0">
                <a:solidFill>
                  <a:schemeClr val="accent5">
                    <a:lumMod val="50000"/>
                  </a:schemeClr>
                </a:solidFill>
                <a:latin typeface="Frank Ruhl Libre Light" panose="00000400000000000000" pitchFamily="2" charset="-79"/>
                <a:cs typeface="Frank Ruhl Libre Light" panose="00000400000000000000" pitchFamily="2" charset="-79"/>
              </a:rPr>
              <a:t>Darbas</a:t>
            </a:r>
          </a:p>
          <a:p>
            <a:endParaRPr lang="lt-LT" sz="2800" dirty="0"/>
          </a:p>
        </p:txBody>
      </p:sp>
      <p:sp>
        <p:nvSpPr>
          <p:cNvPr id="9" name="Ovalas 8"/>
          <p:cNvSpPr/>
          <p:nvPr/>
        </p:nvSpPr>
        <p:spPr>
          <a:xfrm>
            <a:off x="5196464" y="632493"/>
            <a:ext cx="3223635" cy="918421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400" dirty="0">
                <a:solidFill>
                  <a:schemeClr val="accent5">
                    <a:lumMod val="50000"/>
                  </a:schemeClr>
                </a:solidFill>
                <a:latin typeface="Frank Ruhl Libre Light" panose="00000400000000000000" pitchFamily="2" charset="-79"/>
                <a:cs typeface="Frank Ruhl Libre Light" panose="00000400000000000000" pitchFamily="2" charset="-79"/>
              </a:rPr>
              <a:t>Be simptomų</a:t>
            </a:r>
          </a:p>
        </p:txBody>
      </p:sp>
      <p:sp>
        <p:nvSpPr>
          <p:cNvPr id="10" name="Ovalas 9"/>
          <p:cNvSpPr/>
          <p:nvPr/>
        </p:nvSpPr>
        <p:spPr>
          <a:xfrm>
            <a:off x="5207617" y="1743611"/>
            <a:ext cx="3212481" cy="807585"/>
          </a:xfrm>
          <a:prstGeom prst="ellipse">
            <a:avLst/>
          </a:prstGeom>
          <a:solidFill>
            <a:srgbClr val="C9EFD8"/>
          </a:solidFill>
          <a:ln>
            <a:solidFill>
              <a:srgbClr val="DEC8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400" dirty="0">
                <a:solidFill>
                  <a:schemeClr val="accent5">
                    <a:lumMod val="50000"/>
                  </a:schemeClr>
                </a:solidFill>
                <a:latin typeface="Frank Ruhl Libre Light" panose="00000400000000000000" pitchFamily="2" charset="-79"/>
                <a:cs typeface="Frank Ruhl Libre Light" panose="00000400000000000000" pitchFamily="2" charset="-79"/>
              </a:rPr>
              <a:t>Su simptomais</a:t>
            </a:r>
          </a:p>
        </p:txBody>
      </p:sp>
      <p:sp>
        <p:nvSpPr>
          <p:cNvPr id="11" name="Rodyklė dešinėn 10"/>
          <p:cNvSpPr/>
          <p:nvPr/>
        </p:nvSpPr>
        <p:spPr>
          <a:xfrm>
            <a:off x="4571998" y="966251"/>
            <a:ext cx="624465" cy="250903"/>
          </a:xfrm>
          <a:prstGeom prst="rightArrow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3" name="Ovalas 12"/>
          <p:cNvSpPr/>
          <p:nvPr/>
        </p:nvSpPr>
        <p:spPr>
          <a:xfrm>
            <a:off x="4146390" y="3011133"/>
            <a:ext cx="3157657" cy="735677"/>
          </a:xfrm>
          <a:prstGeom prst="ellipse">
            <a:avLst/>
          </a:prstGeom>
          <a:solidFill>
            <a:srgbClr val="C9EFD8"/>
          </a:solidFill>
          <a:ln>
            <a:solidFill>
              <a:srgbClr val="DEC8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300" dirty="0">
                <a:solidFill>
                  <a:schemeClr val="accent5">
                    <a:lumMod val="50000"/>
                  </a:schemeClr>
                </a:solidFill>
                <a:latin typeface="Frank Ruhl Libre Light" panose="00000400000000000000" pitchFamily="2" charset="-79"/>
                <a:cs typeface="Frank Ruhl Libre Light" panose="00000400000000000000" pitchFamily="2" charset="-79"/>
              </a:rPr>
              <a:t>Trumpalaikis nedarbingumas</a:t>
            </a:r>
          </a:p>
        </p:txBody>
      </p:sp>
      <p:sp>
        <p:nvSpPr>
          <p:cNvPr id="14" name="Ovalas 13"/>
          <p:cNvSpPr/>
          <p:nvPr/>
        </p:nvSpPr>
        <p:spPr>
          <a:xfrm>
            <a:off x="2355273" y="4104256"/>
            <a:ext cx="4915320" cy="918421"/>
          </a:xfrm>
          <a:prstGeom prst="ellipse">
            <a:avLst/>
          </a:prstGeom>
          <a:solidFill>
            <a:srgbClr val="C9EFD8"/>
          </a:solidFill>
          <a:ln>
            <a:solidFill>
              <a:srgbClr val="DEC8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300" dirty="0">
                <a:solidFill>
                  <a:schemeClr val="accent5">
                    <a:lumMod val="50000"/>
                  </a:schemeClr>
                </a:solidFill>
                <a:latin typeface="Frank Ruhl Libre Light" panose="00000400000000000000" pitchFamily="2" charset="-79"/>
                <a:cs typeface="Frank Ruhl Libre Light" panose="00000400000000000000" pitchFamily="2" charset="-79"/>
              </a:rPr>
              <a:t>Ilgalaikis nedarbingumas</a:t>
            </a:r>
          </a:p>
        </p:txBody>
      </p:sp>
      <p:sp>
        <p:nvSpPr>
          <p:cNvPr id="15" name="Ovalas 14"/>
          <p:cNvSpPr/>
          <p:nvPr/>
        </p:nvSpPr>
        <p:spPr>
          <a:xfrm>
            <a:off x="1405052" y="5307442"/>
            <a:ext cx="5865539" cy="918421"/>
          </a:xfrm>
          <a:prstGeom prst="ellipse">
            <a:avLst/>
          </a:prstGeom>
          <a:solidFill>
            <a:srgbClr val="C9EFD8"/>
          </a:solidFill>
          <a:ln>
            <a:solidFill>
              <a:srgbClr val="DEC8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400" dirty="0" err="1">
                <a:solidFill>
                  <a:schemeClr val="accent5">
                    <a:lumMod val="50000"/>
                  </a:schemeClr>
                </a:solidFill>
                <a:latin typeface="Frank Ruhl Libre Light" panose="00000400000000000000" pitchFamily="2" charset="-79"/>
                <a:cs typeface="Frank Ruhl Libre Light" panose="00000400000000000000" pitchFamily="2" charset="-79"/>
              </a:rPr>
              <a:t>Neįgalumas</a:t>
            </a:r>
            <a:endParaRPr lang="lt-LT" sz="2400" dirty="0">
              <a:solidFill>
                <a:schemeClr val="accent5">
                  <a:lumMod val="50000"/>
                </a:schemeClr>
              </a:solidFill>
              <a:latin typeface="Frank Ruhl Libre Light" panose="00000400000000000000" pitchFamily="2" charset="-79"/>
              <a:cs typeface="Frank Ruhl Libre Light" panose="00000400000000000000" pitchFamily="2" charset="-79"/>
            </a:endParaRPr>
          </a:p>
        </p:txBody>
      </p:sp>
      <p:sp>
        <p:nvSpPr>
          <p:cNvPr id="16" name="Rodyklė dešinėn 15"/>
          <p:cNvSpPr/>
          <p:nvPr/>
        </p:nvSpPr>
        <p:spPr>
          <a:xfrm>
            <a:off x="4583152" y="2077369"/>
            <a:ext cx="624465" cy="250903"/>
          </a:xfrm>
          <a:prstGeom prst="rightArrow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7" name="Ovalas 16"/>
          <p:cNvSpPr/>
          <p:nvPr/>
        </p:nvSpPr>
        <p:spPr>
          <a:xfrm>
            <a:off x="7841673" y="2551196"/>
            <a:ext cx="4003963" cy="2756246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800" dirty="0" err="1">
                <a:solidFill>
                  <a:schemeClr val="accent5">
                    <a:lumMod val="50000"/>
                  </a:schemeClr>
                </a:solidFill>
                <a:latin typeface="Frank Ruhl Libre Light" panose="00000400000000000000" pitchFamily="2" charset="-79"/>
                <a:cs typeface="Frank Ruhl Libre Light" panose="00000400000000000000" pitchFamily="2" charset="-79"/>
              </a:rPr>
              <a:t>Presenteism</a:t>
            </a:r>
            <a:endParaRPr lang="lt-LT" sz="2800" dirty="0">
              <a:solidFill>
                <a:schemeClr val="accent5">
                  <a:lumMod val="50000"/>
                </a:schemeClr>
              </a:solidFill>
              <a:latin typeface="Frank Ruhl Libre Light" panose="00000400000000000000" pitchFamily="2" charset="-79"/>
              <a:cs typeface="Frank Ruhl Libre Light" panose="00000400000000000000" pitchFamily="2" charset="-79"/>
            </a:endParaRPr>
          </a:p>
        </p:txBody>
      </p:sp>
      <p:sp>
        <p:nvSpPr>
          <p:cNvPr id="18" name="Rodyklė žemyn 17"/>
          <p:cNvSpPr/>
          <p:nvPr/>
        </p:nvSpPr>
        <p:spPr>
          <a:xfrm>
            <a:off x="5600527" y="2503448"/>
            <a:ext cx="124691" cy="475015"/>
          </a:xfrm>
          <a:prstGeom prst="downArrow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9" name="Rodyklė žemyn 18"/>
          <p:cNvSpPr/>
          <p:nvPr/>
        </p:nvSpPr>
        <p:spPr>
          <a:xfrm>
            <a:off x="5600526" y="3763242"/>
            <a:ext cx="124691" cy="349101"/>
          </a:xfrm>
          <a:prstGeom prst="downArrow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20" name="Rodyklė žemyn 19"/>
          <p:cNvSpPr/>
          <p:nvPr/>
        </p:nvSpPr>
        <p:spPr>
          <a:xfrm>
            <a:off x="5610918" y="5022677"/>
            <a:ext cx="117764" cy="349101"/>
          </a:xfrm>
          <a:prstGeom prst="downArrow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21" name="Rodyklė žemyn 20"/>
          <p:cNvSpPr/>
          <p:nvPr/>
        </p:nvSpPr>
        <p:spPr>
          <a:xfrm>
            <a:off x="8132618" y="2424524"/>
            <a:ext cx="124691" cy="734312"/>
          </a:xfrm>
          <a:prstGeom prst="downArrow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22" name="Rodyklė dešinėn 21"/>
          <p:cNvSpPr/>
          <p:nvPr/>
        </p:nvSpPr>
        <p:spPr>
          <a:xfrm rot="10800000">
            <a:off x="7328043" y="3328096"/>
            <a:ext cx="624465" cy="250903"/>
          </a:xfrm>
          <a:prstGeom prst="rightArrow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23" name="Rodyklė dešinėn 22"/>
          <p:cNvSpPr/>
          <p:nvPr/>
        </p:nvSpPr>
        <p:spPr>
          <a:xfrm rot="10800000">
            <a:off x="7328044" y="4288619"/>
            <a:ext cx="624465" cy="250903"/>
          </a:xfrm>
          <a:prstGeom prst="rightArrow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26" name="Rodyklė dešinėn 25"/>
          <p:cNvSpPr/>
          <p:nvPr/>
        </p:nvSpPr>
        <p:spPr>
          <a:xfrm rot="16200000">
            <a:off x="3853164" y="2745586"/>
            <a:ext cx="789029" cy="202327"/>
          </a:xfrm>
          <a:prstGeom prst="rightArrow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27" name="Rodyklė dešinėn 26"/>
          <p:cNvSpPr/>
          <p:nvPr/>
        </p:nvSpPr>
        <p:spPr>
          <a:xfrm rot="16200000">
            <a:off x="2523220" y="3181121"/>
            <a:ext cx="1660107" cy="202336"/>
          </a:xfrm>
          <a:prstGeom prst="rightArrow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28" name="Rodyklė dešinėn 27"/>
          <p:cNvSpPr/>
          <p:nvPr/>
        </p:nvSpPr>
        <p:spPr>
          <a:xfrm rot="16200000">
            <a:off x="468410" y="3836624"/>
            <a:ext cx="2971112" cy="202337"/>
          </a:xfrm>
          <a:prstGeom prst="rightArrow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087684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Lenovo\Desktop\logo-bubbl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27" y="6033488"/>
            <a:ext cx="828675" cy="847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ntraštė 4"/>
          <p:cNvSpPr>
            <a:spLocks noGrp="1"/>
          </p:cNvSpPr>
          <p:nvPr>
            <p:ph type="title" idx="4294967295"/>
          </p:nvPr>
        </p:nvSpPr>
        <p:spPr>
          <a:xfrm>
            <a:off x="562303" y="619126"/>
            <a:ext cx="10515600" cy="1016492"/>
          </a:xfrm>
        </p:spPr>
        <p:txBody>
          <a:bodyPr>
            <a:normAutofit/>
          </a:bodyPr>
          <a:lstStyle/>
          <a:p>
            <a:r>
              <a:rPr lang="lt-LT" sz="4800" b="1" dirty="0">
                <a:solidFill>
                  <a:schemeClr val="accent1">
                    <a:lumMod val="50000"/>
                  </a:schemeClr>
                </a:solidFill>
                <a:latin typeface="Frank Ruhl Libre Light" panose="00000400000000000000" pitchFamily="2" charset="-79"/>
                <a:cs typeface="Frank Ruhl Libre Light" panose="00000400000000000000" pitchFamily="2" charset="-79"/>
              </a:rPr>
              <a:t>Tendencijos ryt</a:t>
            </a:r>
          </a:p>
        </p:txBody>
      </p:sp>
      <p:sp>
        <p:nvSpPr>
          <p:cNvPr id="6" name="Stačiakampis 5"/>
          <p:cNvSpPr/>
          <p:nvPr/>
        </p:nvSpPr>
        <p:spPr>
          <a:xfrm>
            <a:off x="888702" y="6457351"/>
            <a:ext cx="17347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lt-LT" dirty="0" err="1">
                <a:solidFill>
                  <a:schemeClr val="accent1">
                    <a:lumMod val="50000"/>
                  </a:schemeClr>
                </a:solidFill>
                <a:latin typeface="Frank Ruhl Libre Light" panose="00000400000000000000" pitchFamily="2" charset="-79"/>
                <a:cs typeface="Frank Ruhl Libre Light" panose="00000400000000000000" pitchFamily="2" charset="-79"/>
              </a:rPr>
              <a:t>sveikatadarbe.lt</a:t>
            </a:r>
            <a:endParaRPr lang="lt-LT" dirty="0">
              <a:solidFill>
                <a:schemeClr val="accent1">
                  <a:lumMod val="50000"/>
                </a:schemeClr>
              </a:solidFill>
              <a:latin typeface="Frank Ruhl Libre Light" panose="00000400000000000000" pitchFamily="2" charset="-79"/>
              <a:cs typeface="Frank Ruhl Libre Light" panose="00000400000000000000" pitchFamily="2" charset="-79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74364" y="2502898"/>
            <a:ext cx="4463396" cy="2554545"/>
          </a:xfrm>
          <a:prstGeom prst="rect">
            <a:avLst/>
          </a:prstGeom>
          <a:gradFill flip="none" rotWithShape="1">
            <a:gsLst>
              <a:gs pos="0">
                <a:srgbClr val="53DBB1">
                  <a:tint val="66000"/>
                  <a:satMod val="160000"/>
                </a:srgbClr>
              </a:gs>
              <a:gs pos="50000">
                <a:srgbClr val="53DBB1">
                  <a:tint val="44500"/>
                  <a:satMod val="160000"/>
                </a:srgbClr>
              </a:gs>
              <a:gs pos="100000">
                <a:srgbClr val="53DBB1">
                  <a:tint val="23500"/>
                  <a:satMod val="160000"/>
                </a:srgbClr>
              </a:gs>
            </a:gsLst>
            <a:lin ang="10800000" scaled="1"/>
            <a:tileRect/>
          </a:gra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r>
              <a:rPr lang="lt-LT" sz="3200" dirty="0">
                <a:solidFill>
                  <a:schemeClr val="accent1">
                    <a:lumMod val="50000"/>
                  </a:schemeClr>
                </a:solidFill>
                <a:latin typeface="Frank Ruhl Libre Light" panose="00000400000000000000" pitchFamily="2" charset="-79"/>
                <a:cs typeface="Frank Ruhl Libre Light" panose="00000400000000000000" pitchFamily="2" charset="-79"/>
              </a:rPr>
              <a:t>Nerimas</a:t>
            </a:r>
          </a:p>
          <a:p>
            <a:r>
              <a:rPr lang="lt-LT" sz="3200" dirty="0">
                <a:solidFill>
                  <a:schemeClr val="accent1">
                    <a:lumMod val="50000"/>
                  </a:schemeClr>
                </a:solidFill>
                <a:latin typeface="Frank Ruhl Libre Light" panose="00000400000000000000" pitchFamily="2" charset="-79"/>
                <a:cs typeface="Frank Ruhl Libre Light" panose="00000400000000000000" pitchFamily="2" charset="-79"/>
              </a:rPr>
              <a:t>Panikos atakos</a:t>
            </a:r>
          </a:p>
          <a:p>
            <a:r>
              <a:rPr lang="lt-LT" sz="3200" dirty="0">
                <a:solidFill>
                  <a:schemeClr val="accent1">
                    <a:lumMod val="50000"/>
                  </a:schemeClr>
                </a:solidFill>
                <a:latin typeface="Frank Ruhl Libre Light" panose="00000400000000000000" pitchFamily="2" charset="-79"/>
                <a:cs typeface="Frank Ruhl Libre Light" panose="00000400000000000000" pitchFamily="2" charset="-79"/>
              </a:rPr>
              <a:t>Depresija</a:t>
            </a:r>
          </a:p>
          <a:p>
            <a:r>
              <a:rPr lang="lt-LT" sz="3200" dirty="0">
                <a:solidFill>
                  <a:schemeClr val="accent1">
                    <a:lumMod val="50000"/>
                  </a:schemeClr>
                </a:solidFill>
                <a:latin typeface="Frank Ruhl Libre Light" panose="00000400000000000000" pitchFamily="2" charset="-79"/>
                <a:cs typeface="Frank Ruhl Libre Light" panose="00000400000000000000" pitchFamily="2" charset="-79"/>
              </a:rPr>
              <a:t>Priklausomybės</a:t>
            </a:r>
          </a:p>
          <a:p>
            <a:r>
              <a:rPr lang="lt-LT" sz="3200" dirty="0">
                <a:solidFill>
                  <a:schemeClr val="accent1">
                    <a:lumMod val="50000"/>
                  </a:schemeClr>
                </a:solidFill>
                <a:latin typeface="Frank Ruhl Libre Light" panose="00000400000000000000" pitchFamily="2" charset="-79"/>
                <a:cs typeface="Frank Ruhl Libre Light" panose="00000400000000000000" pitchFamily="2" charset="-79"/>
              </a:rPr>
              <a:t>Kiti psichikos sutrikimai</a:t>
            </a:r>
            <a:endParaRPr lang="lt-LT" sz="3200" dirty="0">
              <a:solidFill>
                <a:schemeClr val="accent5">
                  <a:lumMod val="50000"/>
                </a:schemeClr>
              </a:solidFill>
              <a:latin typeface="Frank Ruhl Libre Light" panose="00000400000000000000" pitchFamily="2" charset="-79"/>
              <a:cs typeface="Frank Ruhl Libre Light" panose="00000400000000000000" pitchFamily="2" charset="-79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722502" y="1920017"/>
            <a:ext cx="3835514" cy="2062103"/>
          </a:xfrm>
          <a:prstGeom prst="rect">
            <a:avLst/>
          </a:prstGeom>
          <a:gradFill flip="none" rotWithShape="1">
            <a:gsLst>
              <a:gs pos="0">
                <a:srgbClr val="53DBB1">
                  <a:tint val="66000"/>
                  <a:satMod val="160000"/>
                </a:srgbClr>
              </a:gs>
              <a:gs pos="50000">
                <a:srgbClr val="53DBB1">
                  <a:tint val="44500"/>
                  <a:satMod val="160000"/>
                </a:srgbClr>
              </a:gs>
              <a:gs pos="100000">
                <a:srgbClr val="53DBB1">
                  <a:tint val="23500"/>
                  <a:satMod val="160000"/>
                </a:srgbClr>
              </a:gs>
            </a:gsLst>
            <a:lin ang="10800000" scaled="1"/>
            <a:tileRect/>
          </a:gra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r>
              <a:rPr lang="lt-LT" sz="3200" dirty="0">
                <a:solidFill>
                  <a:schemeClr val="accent5">
                    <a:lumMod val="50000"/>
                  </a:schemeClr>
                </a:solidFill>
                <a:latin typeface="Frank Ruhl Libre Light" panose="00000400000000000000" pitchFamily="2" charset="-79"/>
                <a:cs typeface="Frank Ruhl Libre Light" panose="00000400000000000000" pitchFamily="2" charset="-79"/>
              </a:rPr>
              <a:t>Kodėl organizacijai svarbios darbuotojų psichikos sveikatos problemos?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132320" y="5100867"/>
            <a:ext cx="4425696" cy="923330"/>
          </a:xfrm>
          <a:prstGeom prst="rect">
            <a:avLst/>
          </a:prstGeom>
          <a:gradFill flip="none" rotWithShape="1">
            <a:gsLst>
              <a:gs pos="0">
                <a:srgbClr val="53DBB1">
                  <a:tint val="66000"/>
                  <a:satMod val="160000"/>
                </a:srgbClr>
              </a:gs>
              <a:gs pos="50000">
                <a:srgbClr val="53DBB1">
                  <a:tint val="44500"/>
                  <a:satMod val="160000"/>
                </a:srgbClr>
              </a:gs>
              <a:gs pos="100000">
                <a:srgbClr val="53DBB1">
                  <a:tint val="23500"/>
                  <a:satMod val="160000"/>
                </a:srgbClr>
              </a:gs>
            </a:gsLst>
            <a:lin ang="10800000" scaled="1"/>
            <a:tileRect/>
          </a:gra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endParaRPr lang="lt-LT" sz="1100" dirty="0">
              <a:solidFill>
                <a:schemeClr val="accent5">
                  <a:lumMod val="50000"/>
                </a:schemeClr>
              </a:solidFill>
              <a:latin typeface="Frank Ruhl Libre Light" panose="00000400000000000000" pitchFamily="2" charset="-79"/>
              <a:cs typeface="Frank Ruhl Libre Light" panose="00000400000000000000" pitchFamily="2" charset="-79"/>
            </a:endParaRPr>
          </a:p>
          <a:p>
            <a:pPr algn="ctr"/>
            <a:r>
              <a:rPr lang="lt-LT" sz="3200" dirty="0">
                <a:solidFill>
                  <a:schemeClr val="accent5">
                    <a:lumMod val="50000"/>
                  </a:schemeClr>
                </a:solidFill>
                <a:latin typeface="Frank Ruhl Libre Light" panose="00000400000000000000" pitchFamily="2" charset="-79"/>
                <a:cs typeface="Frank Ruhl Libre Light" panose="00000400000000000000" pitchFamily="2" charset="-79"/>
              </a:rPr>
              <a:t>Ką galima būtų daryti? </a:t>
            </a:r>
          </a:p>
          <a:p>
            <a:endParaRPr lang="lt-LT" sz="1100" dirty="0">
              <a:solidFill>
                <a:schemeClr val="accent5">
                  <a:lumMod val="50000"/>
                </a:schemeClr>
              </a:solidFill>
              <a:latin typeface="Frank Ruhl Libre Light" panose="00000400000000000000" pitchFamily="2" charset="-79"/>
              <a:cs typeface="Frank Ruhl Libre Light" panose="00000400000000000000" pitchFamily="2" charset="-79"/>
            </a:endParaRPr>
          </a:p>
        </p:txBody>
      </p:sp>
      <p:pic>
        <p:nvPicPr>
          <p:cNvPr id="4098" name="Picture 2" descr="C:\Users\Lenovo\Downloads\logo burbula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3006" y="1334858"/>
            <a:ext cx="2829496" cy="2589441"/>
          </a:xfrm>
          <a:prstGeom prst="rect">
            <a:avLst/>
          </a:prstGeom>
          <a:noFill/>
          <a:effectLst>
            <a:reflection blurRad="6350" stA="50000" endA="300" endPos="55500" dist="1016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8190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Lenovo\Desktop\logo-bubbl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27" y="6033488"/>
            <a:ext cx="828675" cy="847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ntraštė 4"/>
          <p:cNvSpPr>
            <a:spLocks noGrp="1"/>
          </p:cNvSpPr>
          <p:nvPr>
            <p:ph type="title" idx="4294967295"/>
          </p:nvPr>
        </p:nvSpPr>
        <p:spPr>
          <a:xfrm>
            <a:off x="562303" y="619126"/>
            <a:ext cx="10515600" cy="1016492"/>
          </a:xfrm>
        </p:spPr>
        <p:txBody>
          <a:bodyPr>
            <a:normAutofit/>
          </a:bodyPr>
          <a:lstStyle/>
          <a:p>
            <a:r>
              <a:rPr lang="lt-LT" sz="4800" b="1" dirty="0">
                <a:solidFill>
                  <a:schemeClr val="accent1">
                    <a:lumMod val="50000"/>
                  </a:schemeClr>
                </a:solidFill>
                <a:latin typeface="Frank Ruhl Libre Light" panose="00000400000000000000" pitchFamily="2" charset="-79"/>
                <a:cs typeface="Frank Ruhl Libre Light" panose="00000400000000000000" pitchFamily="2" charset="-79"/>
              </a:rPr>
              <a:t>Tendencijos poryt</a:t>
            </a:r>
          </a:p>
        </p:txBody>
      </p:sp>
      <p:sp>
        <p:nvSpPr>
          <p:cNvPr id="6" name="Stačiakampis 5"/>
          <p:cNvSpPr/>
          <p:nvPr/>
        </p:nvSpPr>
        <p:spPr>
          <a:xfrm>
            <a:off x="888702" y="6457351"/>
            <a:ext cx="17347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lt-LT" dirty="0" err="1">
                <a:solidFill>
                  <a:schemeClr val="accent1">
                    <a:lumMod val="50000"/>
                  </a:schemeClr>
                </a:solidFill>
                <a:latin typeface="Frank Ruhl Libre Light" panose="00000400000000000000" pitchFamily="2" charset="-79"/>
                <a:cs typeface="Frank Ruhl Libre Light" panose="00000400000000000000" pitchFamily="2" charset="-79"/>
              </a:rPr>
              <a:t>sveikatadarbe.lt</a:t>
            </a:r>
            <a:endParaRPr lang="lt-LT" dirty="0">
              <a:solidFill>
                <a:schemeClr val="accent1">
                  <a:lumMod val="50000"/>
                </a:schemeClr>
              </a:solidFill>
              <a:latin typeface="Frank Ruhl Libre Light" panose="00000400000000000000" pitchFamily="2" charset="-79"/>
              <a:cs typeface="Frank Ruhl Libre Light" panose="00000400000000000000" pitchFamily="2" charset="-79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88702" y="2135966"/>
            <a:ext cx="4463396" cy="1569660"/>
          </a:xfrm>
          <a:prstGeom prst="rect">
            <a:avLst/>
          </a:prstGeom>
          <a:gradFill flip="none" rotWithShape="1">
            <a:gsLst>
              <a:gs pos="0">
                <a:srgbClr val="53DBB1">
                  <a:tint val="66000"/>
                  <a:satMod val="160000"/>
                </a:srgbClr>
              </a:gs>
              <a:gs pos="50000">
                <a:srgbClr val="53DBB1">
                  <a:tint val="44500"/>
                  <a:satMod val="160000"/>
                </a:srgbClr>
              </a:gs>
              <a:gs pos="100000">
                <a:srgbClr val="53DBB1">
                  <a:tint val="23500"/>
                  <a:satMod val="160000"/>
                </a:srgbClr>
              </a:gs>
            </a:gsLst>
            <a:lin ang="10800000" scaled="1"/>
            <a:tileRect/>
          </a:gra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endParaRPr lang="lt-LT" sz="3200" dirty="0">
              <a:solidFill>
                <a:schemeClr val="accent1">
                  <a:lumMod val="50000"/>
                </a:schemeClr>
              </a:solidFill>
              <a:latin typeface="Frank Ruhl Libre Light" panose="00000400000000000000" pitchFamily="2" charset="-79"/>
              <a:cs typeface="Frank Ruhl Libre Light" panose="00000400000000000000" pitchFamily="2" charset="-79"/>
            </a:endParaRPr>
          </a:p>
          <a:p>
            <a:pPr algn="ctr"/>
            <a:r>
              <a:rPr lang="lt-LT" sz="3200" dirty="0" err="1">
                <a:solidFill>
                  <a:schemeClr val="accent1">
                    <a:lumMod val="50000"/>
                  </a:schemeClr>
                </a:solidFill>
                <a:latin typeface="Frank Ruhl Libre Light" panose="00000400000000000000" pitchFamily="2" charset="-79"/>
                <a:cs typeface="Frank Ruhl Libre Light" panose="00000400000000000000" pitchFamily="2" charset="-79"/>
              </a:rPr>
              <a:t>Amžėjimas</a:t>
            </a:r>
            <a:endParaRPr lang="lt-LT" sz="3200" dirty="0">
              <a:solidFill>
                <a:schemeClr val="accent1">
                  <a:lumMod val="50000"/>
                </a:schemeClr>
              </a:solidFill>
              <a:latin typeface="Frank Ruhl Libre Light" panose="00000400000000000000" pitchFamily="2" charset="-79"/>
              <a:cs typeface="Frank Ruhl Libre Light" panose="00000400000000000000" pitchFamily="2" charset="-79"/>
            </a:endParaRPr>
          </a:p>
          <a:p>
            <a:pPr algn="ctr"/>
            <a:endParaRPr lang="lt-LT" sz="3200" dirty="0">
              <a:solidFill>
                <a:schemeClr val="accent5">
                  <a:lumMod val="50000"/>
                </a:schemeClr>
              </a:solidFill>
              <a:latin typeface="Frank Ruhl Libre Light" panose="00000400000000000000" pitchFamily="2" charset="-79"/>
              <a:cs typeface="Frank Ruhl Libre Light" panose="00000400000000000000" pitchFamily="2" charset="-79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623472" y="4672769"/>
            <a:ext cx="4425696" cy="923330"/>
          </a:xfrm>
          <a:prstGeom prst="rect">
            <a:avLst/>
          </a:prstGeom>
          <a:gradFill flip="none" rotWithShape="1">
            <a:gsLst>
              <a:gs pos="0">
                <a:srgbClr val="53DBB1">
                  <a:tint val="66000"/>
                  <a:satMod val="160000"/>
                </a:srgbClr>
              </a:gs>
              <a:gs pos="50000">
                <a:srgbClr val="53DBB1">
                  <a:tint val="44500"/>
                  <a:satMod val="160000"/>
                </a:srgbClr>
              </a:gs>
              <a:gs pos="100000">
                <a:srgbClr val="53DBB1">
                  <a:tint val="23500"/>
                  <a:satMod val="160000"/>
                </a:srgbClr>
              </a:gs>
            </a:gsLst>
            <a:lin ang="10800000" scaled="1"/>
            <a:tileRect/>
          </a:gra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endParaRPr lang="lt-LT" sz="1100" dirty="0">
              <a:solidFill>
                <a:schemeClr val="accent5">
                  <a:lumMod val="50000"/>
                </a:schemeClr>
              </a:solidFill>
              <a:latin typeface="Frank Ruhl Libre Light" panose="00000400000000000000" pitchFamily="2" charset="-79"/>
              <a:cs typeface="Frank Ruhl Libre Light" panose="00000400000000000000" pitchFamily="2" charset="-79"/>
            </a:endParaRPr>
          </a:p>
          <a:p>
            <a:pPr algn="ctr"/>
            <a:r>
              <a:rPr lang="lt-LT" sz="3200" dirty="0">
                <a:solidFill>
                  <a:schemeClr val="accent5">
                    <a:lumMod val="50000"/>
                  </a:schemeClr>
                </a:solidFill>
                <a:latin typeface="Frank Ruhl Libre Light" panose="00000400000000000000" pitchFamily="2" charset="-79"/>
                <a:cs typeface="Frank Ruhl Libre Light" panose="00000400000000000000" pitchFamily="2" charset="-79"/>
              </a:rPr>
              <a:t>Į ką atkreipti dėmesį? </a:t>
            </a:r>
          </a:p>
          <a:p>
            <a:endParaRPr lang="lt-LT" sz="1100" dirty="0">
              <a:solidFill>
                <a:schemeClr val="accent5">
                  <a:lumMod val="50000"/>
                </a:schemeClr>
              </a:solidFill>
              <a:latin typeface="Frank Ruhl Libre Light" panose="00000400000000000000" pitchFamily="2" charset="-79"/>
              <a:cs typeface="Frank Ruhl Libre Light" panose="00000400000000000000" pitchFamily="2" charset="-79"/>
            </a:endParaRPr>
          </a:p>
        </p:txBody>
      </p:sp>
      <p:pic>
        <p:nvPicPr>
          <p:cNvPr id="5122" name="Picture 2" descr="C:\Users\Lenovo\Downloads\logo burbula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9168" y="730250"/>
            <a:ext cx="3641898" cy="3332919"/>
          </a:xfrm>
          <a:prstGeom prst="rect">
            <a:avLst/>
          </a:prstGeom>
          <a:noFill/>
          <a:effectLst>
            <a:reflection blurRad="6350" stA="50000" endA="295" endPos="92000" dist="1016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3583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Lenovo\Desktop\logo-bubbl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27" y="6033488"/>
            <a:ext cx="828675" cy="847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tačiakampis 5"/>
          <p:cNvSpPr/>
          <p:nvPr/>
        </p:nvSpPr>
        <p:spPr>
          <a:xfrm>
            <a:off x="888702" y="6457351"/>
            <a:ext cx="17347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lt-LT" dirty="0" err="1">
                <a:solidFill>
                  <a:schemeClr val="accent1">
                    <a:lumMod val="50000"/>
                  </a:schemeClr>
                </a:solidFill>
                <a:latin typeface="Frank Ruhl Libre Light" panose="00000400000000000000" pitchFamily="2" charset="-79"/>
                <a:cs typeface="Frank Ruhl Libre Light" panose="00000400000000000000" pitchFamily="2" charset="-79"/>
              </a:rPr>
              <a:t>sveikatadarbe.lt</a:t>
            </a:r>
            <a:endParaRPr lang="lt-LT" dirty="0">
              <a:solidFill>
                <a:schemeClr val="accent1">
                  <a:lumMod val="50000"/>
                </a:schemeClr>
              </a:solidFill>
              <a:latin typeface="Frank Ruhl Libre Light" panose="00000400000000000000" pitchFamily="2" charset="-79"/>
              <a:cs typeface="Frank Ruhl Libre Light" panose="00000400000000000000" pitchFamily="2" charset="-79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621689" y="3792458"/>
            <a:ext cx="3640436" cy="1938992"/>
          </a:xfrm>
          <a:prstGeom prst="rect">
            <a:avLst/>
          </a:prstGeom>
          <a:gradFill flip="none" rotWithShape="1">
            <a:gsLst>
              <a:gs pos="0">
                <a:srgbClr val="53DBB1">
                  <a:tint val="66000"/>
                  <a:satMod val="160000"/>
                </a:srgbClr>
              </a:gs>
              <a:gs pos="50000">
                <a:srgbClr val="53DBB1">
                  <a:tint val="44500"/>
                  <a:satMod val="160000"/>
                </a:srgbClr>
              </a:gs>
              <a:gs pos="100000">
                <a:srgbClr val="53DBB1">
                  <a:tint val="23500"/>
                  <a:satMod val="160000"/>
                </a:srgbClr>
              </a:gs>
            </a:gsLst>
            <a:lin ang="10800000" scaled="1"/>
            <a:tileRect/>
          </a:gra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lt-LT" sz="2400" dirty="0">
                <a:solidFill>
                  <a:schemeClr val="accent1">
                    <a:lumMod val="50000"/>
                  </a:schemeClr>
                </a:solidFill>
                <a:latin typeface="Frank Ruhl Libre Light" panose="00000400000000000000" pitchFamily="2" charset="-79"/>
                <a:cs typeface="Frank Ruhl Libre Light" panose="00000400000000000000" pitchFamily="2" charset="-79"/>
              </a:rPr>
              <a:t>Nerimas</a:t>
            </a:r>
          </a:p>
          <a:p>
            <a:pPr algn="ctr"/>
            <a:r>
              <a:rPr lang="lt-LT" sz="2400" dirty="0">
                <a:solidFill>
                  <a:schemeClr val="accent1">
                    <a:lumMod val="50000"/>
                  </a:schemeClr>
                </a:solidFill>
                <a:latin typeface="Frank Ruhl Libre Light" panose="00000400000000000000" pitchFamily="2" charset="-79"/>
                <a:cs typeface="Frank Ruhl Libre Light" panose="00000400000000000000" pitchFamily="2" charset="-79"/>
              </a:rPr>
              <a:t>Panikos atakos</a:t>
            </a:r>
          </a:p>
          <a:p>
            <a:pPr algn="ctr"/>
            <a:r>
              <a:rPr lang="lt-LT" sz="2400" dirty="0">
                <a:solidFill>
                  <a:schemeClr val="accent1">
                    <a:lumMod val="50000"/>
                  </a:schemeClr>
                </a:solidFill>
                <a:latin typeface="Frank Ruhl Libre Light" panose="00000400000000000000" pitchFamily="2" charset="-79"/>
                <a:cs typeface="Frank Ruhl Libre Light" panose="00000400000000000000" pitchFamily="2" charset="-79"/>
              </a:rPr>
              <a:t>Depresija</a:t>
            </a:r>
          </a:p>
          <a:p>
            <a:pPr algn="ctr"/>
            <a:r>
              <a:rPr lang="lt-LT" sz="2400" dirty="0">
                <a:solidFill>
                  <a:schemeClr val="accent1">
                    <a:lumMod val="50000"/>
                  </a:schemeClr>
                </a:solidFill>
                <a:latin typeface="Frank Ruhl Libre Light" panose="00000400000000000000" pitchFamily="2" charset="-79"/>
                <a:cs typeface="Frank Ruhl Libre Light" panose="00000400000000000000" pitchFamily="2" charset="-79"/>
              </a:rPr>
              <a:t>Priklausomybės</a:t>
            </a:r>
          </a:p>
          <a:p>
            <a:pPr algn="ctr"/>
            <a:r>
              <a:rPr lang="lt-LT" sz="2400" dirty="0">
                <a:solidFill>
                  <a:schemeClr val="accent1">
                    <a:lumMod val="50000"/>
                  </a:schemeClr>
                </a:solidFill>
                <a:latin typeface="Frank Ruhl Libre Light" panose="00000400000000000000" pitchFamily="2" charset="-79"/>
                <a:cs typeface="Frank Ruhl Libre Light" panose="00000400000000000000" pitchFamily="2" charset="-79"/>
              </a:rPr>
              <a:t>Kiti psichikos sutrikimai</a:t>
            </a:r>
            <a:endParaRPr lang="lt-LT" sz="2400" dirty="0">
              <a:solidFill>
                <a:schemeClr val="accent5">
                  <a:lumMod val="50000"/>
                </a:schemeClr>
              </a:solidFill>
              <a:latin typeface="Frank Ruhl Libre Light" panose="00000400000000000000" pitchFamily="2" charset="-79"/>
              <a:cs typeface="Frank Ruhl Libre Light" panose="00000400000000000000" pitchFamily="2" charset="-79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88702" y="3792458"/>
            <a:ext cx="3193148" cy="1938992"/>
          </a:xfrm>
          <a:prstGeom prst="rect">
            <a:avLst/>
          </a:prstGeom>
          <a:gradFill flip="none" rotWithShape="1">
            <a:gsLst>
              <a:gs pos="0">
                <a:srgbClr val="53DBB1">
                  <a:tint val="66000"/>
                  <a:satMod val="160000"/>
                </a:srgbClr>
              </a:gs>
              <a:gs pos="50000">
                <a:srgbClr val="53DBB1">
                  <a:tint val="44500"/>
                  <a:satMod val="160000"/>
                </a:srgbClr>
              </a:gs>
              <a:gs pos="100000">
                <a:srgbClr val="53DBB1">
                  <a:tint val="23500"/>
                  <a:satMod val="160000"/>
                </a:srgbClr>
              </a:gs>
            </a:gsLst>
            <a:lin ang="10800000" scaled="1"/>
            <a:tileRect/>
          </a:gra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lt-LT" sz="2400" dirty="0">
                <a:solidFill>
                  <a:schemeClr val="accent5">
                    <a:lumMod val="50000"/>
                  </a:schemeClr>
                </a:solidFill>
                <a:latin typeface="Frank Ruhl Libre Light" panose="00000400000000000000" pitchFamily="2" charset="-79"/>
                <a:cs typeface="Frank Ruhl Libre Light" panose="00000400000000000000" pitchFamily="2" charset="-79"/>
              </a:rPr>
              <a:t>Stresas</a:t>
            </a:r>
          </a:p>
          <a:p>
            <a:pPr algn="ctr"/>
            <a:r>
              <a:rPr lang="lt-LT" sz="2400" dirty="0">
                <a:solidFill>
                  <a:schemeClr val="accent5">
                    <a:lumMod val="50000"/>
                  </a:schemeClr>
                </a:solidFill>
                <a:latin typeface="Frank Ruhl Libre Light" panose="00000400000000000000" pitchFamily="2" charset="-79"/>
                <a:cs typeface="Frank Ruhl Libre Light" panose="00000400000000000000" pitchFamily="2" charset="-79"/>
              </a:rPr>
              <a:t>Nuovargis</a:t>
            </a:r>
          </a:p>
          <a:p>
            <a:pPr algn="ctr"/>
            <a:r>
              <a:rPr lang="lt-LT" sz="2400" dirty="0">
                <a:solidFill>
                  <a:schemeClr val="accent5">
                    <a:lumMod val="50000"/>
                  </a:schemeClr>
                </a:solidFill>
                <a:latin typeface="Frank Ruhl Libre Light" panose="00000400000000000000" pitchFamily="2" charset="-79"/>
                <a:cs typeface="Frank Ruhl Libre Light" panose="00000400000000000000" pitchFamily="2" charset="-79"/>
              </a:rPr>
              <a:t>Nemiga</a:t>
            </a:r>
          </a:p>
          <a:p>
            <a:pPr algn="ctr"/>
            <a:r>
              <a:rPr lang="lt-LT" sz="2400" dirty="0">
                <a:solidFill>
                  <a:schemeClr val="accent5">
                    <a:lumMod val="50000"/>
                  </a:schemeClr>
                </a:solidFill>
                <a:latin typeface="Frank Ruhl Libre Light" panose="00000400000000000000" pitchFamily="2" charset="-79"/>
                <a:cs typeface="Frank Ruhl Libre Light" panose="00000400000000000000" pitchFamily="2" charset="-79"/>
              </a:rPr>
              <a:t>Perdegimas</a:t>
            </a:r>
          </a:p>
          <a:p>
            <a:pPr algn="ctr"/>
            <a:r>
              <a:rPr lang="lt-LT" sz="2400" dirty="0">
                <a:solidFill>
                  <a:schemeClr val="accent5">
                    <a:lumMod val="50000"/>
                  </a:schemeClr>
                </a:solidFill>
                <a:latin typeface="Frank Ruhl Libre Light" panose="00000400000000000000" pitchFamily="2" charset="-79"/>
                <a:cs typeface="Frank Ruhl Libre Light" panose="00000400000000000000" pitchFamily="2" charset="-79"/>
              </a:rPr>
              <a:t>Psichologinis smurtas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544908" y="4177177"/>
            <a:ext cx="2933413" cy="800219"/>
          </a:xfrm>
          <a:prstGeom prst="rect">
            <a:avLst/>
          </a:prstGeom>
          <a:gradFill flip="none" rotWithShape="1">
            <a:gsLst>
              <a:gs pos="0">
                <a:srgbClr val="53DBB1">
                  <a:tint val="66000"/>
                  <a:satMod val="160000"/>
                </a:srgbClr>
              </a:gs>
              <a:gs pos="50000">
                <a:srgbClr val="53DBB1">
                  <a:tint val="44500"/>
                  <a:satMod val="160000"/>
                </a:srgbClr>
              </a:gs>
              <a:gs pos="100000">
                <a:srgbClr val="53DBB1">
                  <a:tint val="23500"/>
                  <a:satMod val="160000"/>
                </a:srgbClr>
              </a:gs>
            </a:gsLst>
            <a:lin ang="10800000" scaled="1"/>
            <a:tileRect/>
          </a:gra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endParaRPr lang="lt-LT" sz="1100" dirty="0">
              <a:solidFill>
                <a:schemeClr val="accent5">
                  <a:lumMod val="50000"/>
                </a:schemeClr>
              </a:solidFill>
              <a:latin typeface="Frank Ruhl Libre Light" panose="00000400000000000000" pitchFamily="2" charset="-79"/>
              <a:cs typeface="Frank Ruhl Libre Light" panose="00000400000000000000" pitchFamily="2" charset="-79"/>
            </a:endParaRPr>
          </a:p>
          <a:p>
            <a:pPr algn="ctr"/>
            <a:r>
              <a:rPr lang="lt-LT" sz="2400" dirty="0" err="1">
                <a:solidFill>
                  <a:schemeClr val="accent5">
                    <a:lumMod val="50000"/>
                  </a:schemeClr>
                </a:solidFill>
                <a:latin typeface="Frank Ruhl Libre Light" panose="00000400000000000000" pitchFamily="2" charset="-79"/>
                <a:cs typeface="Frank Ruhl Libre Light" panose="00000400000000000000" pitchFamily="2" charset="-79"/>
              </a:rPr>
              <a:t>Amžėjimas</a:t>
            </a:r>
            <a:endParaRPr lang="lt-LT" sz="3200" dirty="0">
              <a:solidFill>
                <a:schemeClr val="accent5">
                  <a:lumMod val="50000"/>
                </a:schemeClr>
              </a:solidFill>
              <a:latin typeface="Frank Ruhl Libre Light" panose="00000400000000000000" pitchFamily="2" charset="-79"/>
              <a:cs typeface="Frank Ruhl Libre Light" panose="00000400000000000000" pitchFamily="2" charset="-79"/>
            </a:endParaRPr>
          </a:p>
          <a:p>
            <a:endParaRPr lang="lt-LT" sz="1100" dirty="0">
              <a:solidFill>
                <a:schemeClr val="accent5">
                  <a:lumMod val="50000"/>
                </a:schemeClr>
              </a:solidFill>
              <a:latin typeface="Frank Ruhl Libre Light" panose="00000400000000000000" pitchFamily="2" charset="-79"/>
              <a:cs typeface="Frank Ruhl Libre Light" panose="00000400000000000000" pitchFamily="2" charset="-79"/>
            </a:endParaRPr>
          </a:p>
        </p:txBody>
      </p:sp>
      <p:sp>
        <p:nvSpPr>
          <p:cNvPr id="9" name="Arka 8"/>
          <p:cNvSpPr/>
          <p:nvPr/>
        </p:nvSpPr>
        <p:spPr>
          <a:xfrm>
            <a:off x="1191502" y="2801858"/>
            <a:ext cx="10086097" cy="990600"/>
          </a:xfrm>
          <a:prstGeom prst="blockArc">
            <a:avLst/>
          </a:prstGeom>
          <a:solidFill>
            <a:srgbClr val="53DBB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>
              <a:solidFill>
                <a:schemeClr val="tx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756087" y="1413200"/>
            <a:ext cx="8476964" cy="800219"/>
          </a:xfrm>
          <a:prstGeom prst="rect">
            <a:avLst/>
          </a:prstGeom>
          <a:gradFill flip="none" rotWithShape="1">
            <a:gsLst>
              <a:gs pos="0">
                <a:srgbClr val="53DBB1">
                  <a:tint val="66000"/>
                  <a:satMod val="160000"/>
                </a:srgbClr>
              </a:gs>
              <a:gs pos="50000">
                <a:srgbClr val="53DBB1">
                  <a:tint val="44500"/>
                  <a:satMod val="160000"/>
                </a:srgbClr>
              </a:gs>
              <a:gs pos="100000">
                <a:srgbClr val="53DBB1">
                  <a:tint val="23500"/>
                  <a:satMod val="160000"/>
                </a:srgbClr>
              </a:gs>
            </a:gsLst>
            <a:lin ang="10800000" scaled="1"/>
            <a:tileRect/>
          </a:gra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endParaRPr lang="lt-LT" sz="1100" dirty="0">
              <a:solidFill>
                <a:schemeClr val="accent5">
                  <a:lumMod val="50000"/>
                </a:schemeClr>
              </a:solidFill>
              <a:latin typeface="Frank Ruhl Libre Light" panose="00000400000000000000" pitchFamily="2" charset="-79"/>
              <a:cs typeface="Frank Ruhl Libre Light" panose="00000400000000000000" pitchFamily="2" charset="-79"/>
            </a:endParaRPr>
          </a:p>
          <a:p>
            <a:pPr algn="ctr"/>
            <a:r>
              <a:rPr lang="lt-LT" sz="2400" b="1" dirty="0">
                <a:solidFill>
                  <a:schemeClr val="accent5">
                    <a:lumMod val="50000"/>
                  </a:schemeClr>
                </a:solidFill>
                <a:latin typeface="Frank Ruhl Libre Light" panose="00000400000000000000" pitchFamily="2" charset="-79"/>
                <a:cs typeface="Frank Ruhl Libre Light" panose="00000400000000000000" pitchFamily="2" charset="-79"/>
              </a:rPr>
              <a:t>PSICHOSOCIALINĖS RIZIKOS VERTINIMAS IR VALDYMAS</a:t>
            </a:r>
            <a:endParaRPr lang="lt-LT" sz="3200" b="1" dirty="0">
              <a:solidFill>
                <a:schemeClr val="accent5">
                  <a:lumMod val="50000"/>
                </a:schemeClr>
              </a:solidFill>
              <a:latin typeface="Frank Ruhl Libre Light" panose="00000400000000000000" pitchFamily="2" charset="-79"/>
              <a:cs typeface="Frank Ruhl Libre Light" panose="00000400000000000000" pitchFamily="2" charset="-79"/>
            </a:endParaRPr>
          </a:p>
          <a:p>
            <a:endParaRPr lang="lt-LT" sz="1100" dirty="0">
              <a:solidFill>
                <a:schemeClr val="accent5">
                  <a:lumMod val="50000"/>
                </a:schemeClr>
              </a:solidFill>
              <a:latin typeface="Frank Ruhl Libre Light" panose="00000400000000000000" pitchFamily="2" charset="-79"/>
              <a:cs typeface="Frank Ruhl Libre Light" panose="00000400000000000000" pitchFamily="2" charset="-79"/>
            </a:endParaRPr>
          </a:p>
        </p:txBody>
      </p:sp>
      <p:pic>
        <p:nvPicPr>
          <p:cNvPr id="6146" name="Picture 2" descr="C:\Users\Lenovo\Downloads\logo burbula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3048" y="0"/>
            <a:ext cx="1928952" cy="1765300"/>
          </a:xfrm>
          <a:prstGeom prst="rect">
            <a:avLst/>
          </a:prstGeom>
          <a:noFill/>
          <a:effectLst>
            <a:reflection blurRad="6350" stA="50000" endA="300" endPos="55500" dist="1016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6036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ntraštė 3"/>
          <p:cNvSpPr>
            <a:spLocks noGrp="1"/>
          </p:cNvSpPr>
          <p:nvPr>
            <p:ph type="title"/>
          </p:nvPr>
        </p:nvSpPr>
        <p:spPr>
          <a:xfrm>
            <a:off x="860755" y="2783208"/>
            <a:ext cx="4909731" cy="2628346"/>
          </a:xfrm>
        </p:spPr>
        <p:txBody>
          <a:bodyPr>
            <a:normAutofit fontScale="90000"/>
          </a:bodyPr>
          <a:lstStyle/>
          <a:p>
            <a:r>
              <a:rPr lang="lt-LT" dirty="0">
                <a:solidFill>
                  <a:schemeClr val="accent5">
                    <a:lumMod val="50000"/>
                  </a:schemeClr>
                </a:solidFill>
                <a:latin typeface="Frank Ruhl Libre Light" panose="00000400000000000000" pitchFamily="2" charset="-79"/>
                <a:cs typeface="Frank Ruhl Libre Light" panose="00000400000000000000" pitchFamily="2" charset="-79"/>
              </a:rPr>
              <a:t>Nuo šiol sveikatos darbe – daugiau </a:t>
            </a:r>
            <a:r>
              <a:rPr lang="lt-LT" dirty="0">
                <a:solidFill>
                  <a:schemeClr val="accent5">
                    <a:lumMod val="50000"/>
                  </a:schemeClr>
                </a:solidFill>
                <a:latin typeface="Frank Ruhl Libre Light" panose="00000400000000000000" pitchFamily="2" charset="-79"/>
                <a:cs typeface="Frank Ruhl Libre Light" panose="00000400000000000000" pitchFamily="2" charset="-79"/>
                <a:sym typeface="Wingdings" panose="05000000000000000000" pitchFamily="2" charset="2"/>
              </a:rPr>
              <a:t>:) </a:t>
            </a:r>
            <a:endParaRPr lang="lt-LT" dirty="0">
              <a:solidFill>
                <a:schemeClr val="accent5">
                  <a:lumMod val="50000"/>
                </a:schemeClr>
              </a:solidFill>
              <a:latin typeface="Frank Ruhl Libre Light" panose="00000400000000000000" pitchFamily="2" charset="-79"/>
              <a:cs typeface="Frank Ruhl Libre Light" panose="00000400000000000000" pitchFamily="2" charset="-79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325644" y="2783208"/>
            <a:ext cx="5136254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3200" dirty="0">
                <a:solidFill>
                  <a:schemeClr val="accent5">
                    <a:lumMod val="50000"/>
                  </a:schemeClr>
                </a:solidFill>
                <a:latin typeface="Frank Ruhl Libre Light" panose="00000400000000000000" pitchFamily="2" charset="-79"/>
                <a:cs typeface="Frank Ruhl Libre Light" panose="00000400000000000000" pitchFamily="2" charset="-79"/>
              </a:rPr>
              <a:t>+37067141457</a:t>
            </a:r>
          </a:p>
          <a:p>
            <a:r>
              <a:rPr lang="sv-SE" sz="3200" dirty="0">
                <a:solidFill>
                  <a:schemeClr val="accent5">
                    <a:lumMod val="50000"/>
                  </a:schemeClr>
                </a:solidFill>
                <a:latin typeface="Frank Ruhl Libre Light" panose="00000400000000000000" pitchFamily="2" charset="-79"/>
                <a:cs typeface="Frank Ruhl Libre Light" panose="00000400000000000000" pitchFamily="2" charset="-79"/>
              </a:rPr>
              <a:t>sveikatadarbe@gmail.com</a:t>
            </a:r>
          </a:p>
          <a:p>
            <a:r>
              <a:rPr lang="sv-SE" sz="3200" u="sng" dirty="0">
                <a:solidFill>
                  <a:schemeClr val="accent5">
                    <a:lumMod val="50000"/>
                  </a:schemeClr>
                </a:solidFill>
                <a:latin typeface="Frank Ruhl Libre Light" panose="00000400000000000000" pitchFamily="2" charset="-79"/>
                <a:cs typeface="Frank Ruhl Libre Light" panose="00000400000000000000" pitchFamily="2" charset="-79"/>
                <a:hlinkClick r:id="rId3"/>
              </a:rPr>
              <a:t>https://sveikatadarbe.lt</a:t>
            </a:r>
            <a:endParaRPr lang="sv-SE" sz="3200" dirty="0">
              <a:solidFill>
                <a:schemeClr val="accent5">
                  <a:lumMod val="50000"/>
                </a:schemeClr>
              </a:solidFill>
              <a:latin typeface="Frank Ruhl Libre Light" panose="00000400000000000000" pitchFamily="2" charset="-79"/>
              <a:cs typeface="Frank Ruhl Libre Light" panose="00000400000000000000" pitchFamily="2" charset="-79"/>
            </a:endParaRPr>
          </a:p>
          <a:p>
            <a:r>
              <a:rPr lang="sv-SE" sz="3200" dirty="0">
                <a:solidFill>
                  <a:schemeClr val="accent5">
                    <a:lumMod val="50000"/>
                  </a:schemeClr>
                </a:solidFill>
                <a:latin typeface="Frank Ruhl Libre Light" panose="00000400000000000000" pitchFamily="2" charset="-79"/>
                <a:cs typeface="Frank Ruhl Libre Light" panose="00000400000000000000" pitchFamily="2" charset="-79"/>
              </a:rPr>
              <a:t>FB: </a:t>
            </a:r>
            <a:r>
              <a:rPr lang="sv-SE" sz="3200" u="sng" dirty="0">
                <a:solidFill>
                  <a:schemeClr val="accent5">
                    <a:lumMod val="50000"/>
                  </a:schemeClr>
                </a:solidFill>
                <a:latin typeface="Frank Ruhl Libre Light" panose="00000400000000000000" pitchFamily="2" charset="-79"/>
                <a:cs typeface="Frank Ruhl Libre Light" panose="00000400000000000000" pitchFamily="2" charset="-79"/>
                <a:hlinkClick r:id="rId4"/>
              </a:rPr>
              <a:t>@sveikatadarbe.lt</a:t>
            </a:r>
            <a:endParaRPr lang="sv-SE" sz="3200" dirty="0">
              <a:solidFill>
                <a:schemeClr val="accent5">
                  <a:lumMod val="50000"/>
                </a:schemeClr>
              </a:solidFill>
              <a:latin typeface="Frank Ruhl Libre Light" panose="00000400000000000000" pitchFamily="2" charset="-79"/>
              <a:cs typeface="Frank Ruhl Libre Light" panose="00000400000000000000" pitchFamily="2" charset="-79"/>
            </a:endParaRPr>
          </a:p>
          <a:p>
            <a:r>
              <a:rPr lang="sv-SE" sz="3200" dirty="0">
                <a:solidFill>
                  <a:schemeClr val="accent5">
                    <a:lumMod val="50000"/>
                  </a:schemeClr>
                </a:solidFill>
                <a:latin typeface="Frank Ruhl Libre Light" panose="00000400000000000000" pitchFamily="2" charset="-79"/>
                <a:cs typeface="Frank Ruhl Libre Light" panose="00000400000000000000" pitchFamily="2" charset="-79"/>
              </a:rPr>
              <a:t>Linkedin: </a:t>
            </a:r>
            <a:r>
              <a:rPr lang="sv-SE" sz="3200" u="sng" dirty="0">
                <a:solidFill>
                  <a:schemeClr val="accent5">
                    <a:lumMod val="50000"/>
                  </a:schemeClr>
                </a:solidFill>
                <a:latin typeface="Frank Ruhl Libre Light" panose="00000400000000000000" pitchFamily="2" charset="-79"/>
                <a:cs typeface="Frank Ruhl Libre Light" panose="00000400000000000000" pitchFamily="2" charset="-79"/>
                <a:hlinkClick r:id="rId5"/>
              </a:rPr>
              <a:t>sveikatadarbe.lt</a:t>
            </a:r>
            <a:endParaRPr lang="sv-SE" sz="3200" dirty="0">
              <a:solidFill>
                <a:schemeClr val="accent5">
                  <a:lumMod val="50000"/>
                </a:schemeClr>
              </a:solidFill>
              <a:latin typeface="Frank Ruhl Libre Light" panose="00000400000000000000" pitchFamily="2" charset="-79"/>
              <a:cs typeface="Frank Ruhl Libre Light" panose="00000400000000000000" pitchFamily="2" charset="-79"/>
            </a:endParaRPr>
          </a:p>
          <a:p>
            <a:endParaRPr lang="lt-LT" dirty="0">
              <a:solidFill>
                <a:schemeClr val="accent5">
                  <a:lumMod val="50000"/>
                </a:schemeClr>
              </a:solidFill>
              <a:latin typeface="Frank Ruhl Libre Light" panose="00000400000000000000" pitchFamily="2" charset="-79"/>
              <a:cs typeface="Frank Ruhl Libre Light" panose="00000400000000000000" pitchFamily="2" charset="-79"/>
            </a:endParaRPr>
          </a:p>
        </p:txBody>
      </p:sp>
      <p:pic>
        <p:nvPicPr>
          <p:cNvPr id="5" name="Picture 2" descr="C:\Users\Lenovo\Downloads\logo burbulas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369" y="289931"/>
            <a:ext cx="2388258" cy="2185639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9732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7867</TotalTime>
  <Words>250</Words>
  <Application>Microsoft Office PowerPoint</Application>
  <PresentationFormat>Widescreen</PresentationFormat>
  <Paragraphs>95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Frank Ruhl Libre Light</vt:lpstr>
      <vt:lpstr>Segoe UI Light</vt:lpstr>
      <vt:lpstr>Office Theme</vt:lpstr>
      <vt:lpstr> Psichikos sveikata darbe:  tendencijos šiandien ir (po)ryt </vt:lpstr>
      <vt:lpstr>PowerPoint Presentation</vt:lpstr>
      <vt:lpstr>PowerPoint Presentation</vt:lpstr>
      <vt:lpstr>Tendencijos šiandien</vt:lpstr>
      <vt:lpstr>Tendencijos ryt</vt:lpstr>
      <vt:lpstr>PowerPoint Presentation</vt:lpstr>
      <vt:lpstr>Tendencijos ryt</vt:lpstr>
      <vt:lpstr>Tendencijos poryt</vt:lpstr>
      <vt:lpstr>PowerPoint Presentation</vt:lpstr>
      <vt:lpstr>Nuo šiol sveikatos darbe – daugiau :)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Streso valdymas organizacijoje</dc:title>
  <dc:creator>Ieva Merkevičienė</dc:creator>
  <cp:lastModifiedBy>Aušra Bytautienė</cp:lastModifiedBy>
  <cp:revision>398</cp:revision>
  <cp:lastPrinted>2023-02-23T12:08:27Z</cp:lastPrinted>
  <dcterms:created xsi:type="dcterms:W3CDTF">2021-05-24T16:48:43Z</dcterms:created>
  <dcterms:modified xsi:type="dcterms:W3CDTF">2023-02-28T08:41:03Z</dcterms:modified>
</cp:coreProperties>
</file>